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81" r:id="rId4"/>
    <p:sldId id="260" r:id="rId5"/>
    <p:sldId id="286" r:id="rId6"/>
    <p:sldId id="267" r:id="rId7"/>
    <p:sldId id="268" r:id="rId8"/>
    <p:sldId id="269" r:id="rId9"/>
    <p:sldId id="264" r:id="rId10"/>
    <p:sldId id="278" r:id="rId11"/>
    <p:sldId id="270" r:id="rId12"/>
    <p:sldId id="274" r:id="rId13"/>
    <p:sldId id="271" r:id="rId14"/>
    <p:sldId id="277" r:id="rId15"/>
    <p:sldId id="272" r:id="rId16"/>
    <p:sldId id="280" r:id="rId17"/>
    <p:sldId id="282" r:id="rId18"/>
    <p:sldId id="279" r:id="rId19"/>
    <p:sldId id="283" r:id="rId20"/>
    <p:sldId id="285" r:id="rId21"/>
    <p:sldId id="284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30"/>
    <a:srgbClr val="1C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9770-154B-4E52-BA31-8FB8A9470D76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02B4A1-5BD9-4DF6-99E3-A46709BF3BF8}">
      <dgm:prSet/>
      <dgm:spPr/>
      <dgm:t>
        <a:bodyPr/>
        <a:lstStyle/>
        <a:p>
          <a:r>
            <a:rPr lang="uk-UA" b="1"/>
            <a:t>Мета практики </a:t>
          </a:r>
          <a:r>
            <a:rPr lang="uk-UA"/>
            <a:t>– закріпити знання з української діалектології, зібрати діалектні матеріали. Це дасть змогу ввести в науковий обіг новий фактичний матеріал, суттєво сприятиме поглибленню лексикологічних, семасіологічних, етимологічних та інших досліджень української мови.</a:t>
          </a:r>
        </a:p>
      </dgm:t>
    </dgm:pt>
    <dgm:pt modelId="{FC0FCE05-D1C0-447E-A2DA-E474D3921F86}" type="parTrans" cxnId="{A87A9FDB-9ED3-4AF6-A216-BF593F531FB7}">
      <dgm:prSet/>
      <dgm:spPr/>
      <dgm:t>
        <a:bodyPr/>
        <a:lstStyle/>
        <a:p>
          <a:endParaRPr lang="uk-UA"/>
        </a:p>
      </dgm:t>
    </dgm:pt>
    <dgm:pt modelId="{4976ACD4-1BCF-4DD9-B61A-D3507D20CAE7}" type="sibTrans" cxnId="{A87A9FDB-9ED3-4AF6-A216-BF593F531FB7}">
      <dgm:prSet/>
      <dgm:spPr/>
      <dgm:t>
        <a:bodyPr/>
        <a:lstStyle/>
        <a:p>
          <a:endParaRPr lang="uk-UA"/>
        </a:p>
      </dgm:t>
    </dgm:pt>
    <dgm:pt modelId="{A82F85E5-FB2F-4B90-AB7D-71F1D0474046}">
      <dgm:prSet/>
      <dgm:spPr/>
      <dgm:t>
        <a:bodyPr/>
        <a:lstStyle/>
        <a:p>
          <a:r>
            <a:rPr lang="uk-UA" b="1" dirty="0"/>
            <a:t>Унаслідок проведення практики студенти повинні:</a:t>
          </a:r>
          <a:endParaRPr lang="uk-UA" dirty="0"/>
        </a:p>
      </dgm:t>
    </dgm:pt>
    <dgm:pt modelId="{91164F42-757D-4033-95FF-391E88747E54}" type="parTrans" cxnId="{A0D85ECB-77CE-45AD-B6FD-28A26945D5BD}">
      <dgm:prSet/>
      <dgm:spPr/>
      <dgm:t>
        <a:bodyPr/>
        <a:lstStyle/>
        <a:p>
          <a:endParaRPr lang="uk-UA"/>
        </a:p>
      </dgm:t>
    </dgm:pt>
    <dgm:pt modelId="{F0DE0680-DDB9-4087-8F44-DE7830742575}" type="sibTrans" cxnId="{A0D85ECB-77CE-45AD-B6FD-28A26945D5BD}">
      <dgm:prSet/>
      <dgm:spPr/>
      <dgm:t>
        <a:bodyPr/>
        <a:lstStyle/>
        <a:p>
          <a:endParaRPr lang="uk-UA"/>
        </a:p>
      </dgm:t>
    </dgm:pt>
    <dgm:pt modelId="{D4A93CF1-C62C-4E6D-95D4-E228279592F3}">
      <dgm:prSet/>
      <dgm:spPr/>
      <dgm:t>
        <a:bodyPr/>
        <a:lstStyle/>
        <a:p>
          <a:r>
            <a:rPr lang="uk-UA" b="1" i="1" dirty="0"/>
            <a:t>знати</a:t>
          </a:r>
          <a:r>
            <a:rPr lang="uk-UA" dirty="0"/>
            <a:t>, до якого діалекту в загальній системі (класифікації) говорів української мови належить говірка визначеного населеного пункту, детально ознайомитися з фонетичними, морфологічними, синтаксичними, лексичними особливостями конкретної говірки;</a:t>
          </a:r>
        </a:p>
      </dgm:t>
    </dgm:pt>
    <dgm:pt modelId="{06957720-8814-40DB-B7F6-4883A3A0C223}" type="parTrans" cxnId="{33E77633-4286-4748-85FC-6824405E3395}">
      <dgm:prSet/>
      <dgm:spPr/>
      <dgm:t>
        <a:bodyPr/>
        <a:lstStyle/>
        <a:p>
          <a:endParaRPr lang="uk-UA"/>
        </a:p>
      </dgm:t>
    </dgm:pt>
    <dgm:pt modelId="{14313E6E-D5B7-41F0-95FC-6F07C1290423}" type="sibTrans" cxnId="{33E77633-4286-4748-85FC-6824405E3395}">
      <dgm:prSet/>
      <dgm:spPr/>
      <dgm:t>
        <a:bodyPr/>
        <a:lstStyle/>
        <a:p>
          <a:endParaRPr lang="uk-UA"/>
        </a:p>
      </dgm:t>
    </dgm:pt>
    <dgm:pt modelId="{059B926A-C603-4AFC-9E06-5B3D3CE76E45}">
      <dgm:prSet/>
      <dgm:spPr/>
      <dgm:t>
        <a:bodyPr/>
        <a:lstStyle/>
        <a:p>
          <a:r>
            <a:rPr lang="uk-UA" b="1" i="1" dirty="0"/>
            <a:t>вміти</a:t>
          </a:r>
          <a:r>
            <a:rPr lang="uk-UA" b="1" dirty="0"/>
            <a:t> </a:t>
          </a:r>
          <a:r>
            <a:rPr lang="uk-UA" dirty="0"/>
            <a:t>застосовувати на практиці методи збирання діалектних матеріалів, виявляти характерні особливості говірки, записувати діалектні матеріали, користуючись фонетичною транскрипцією, добирати інформаторів;</a:t>
          </a:r>
        </a:p>
      </dgm:t>
    </dgm:pt>
    <dgm:pt modelId="{9688BC03-A6EB-4B68-8566-86FFC928B42C}" type="parTrans" cxnId="{2B1EC5AC-673B-40DA-A9E2-5D2C3896F1F0}">
      <dgm:prSet/>
      <dgm:spPr/>
      <dgm:t>
        <a:bodyPr/>
        <a:lstStyle/>
        <a:p>
          <a:endParaRPr lang="uk-UA"/>
        </a:p>
      </dgm:t>
    </dgm:pt>
    <dgm:pt modelId="{4711F222-7724-47AF-9BB6-1991AC71CCF6}" type="sibTrans" cxnId="{2B1EC5AC-673B-40DA-A9E2-5D2C3896F1F0}">
      <dgm:prSet/>
      <dgm:spPr/>
      <dgm:t>
        <a:bodyPr/>
        <a:lstStyle/>
        <a:p>
          <a:endParaRPr lang="uk-UA"/>
        </a:p>
      </dgm:t>
    </dgm:pt>
    <dgm:pt modelId="{A4ACBDAF-49A6-43BF-85D5-2FF0748D5477}">
      <dgm:prSet/>
      <dgm:spPr/>
      <dgm:t>
        <a:bodyPr/>
        <a:lstStyle/>
        <a:p>
          <a:r>
            <a:rPr lang="uk-UA" b="1" i="1"/>
            <a:t>набути навичок</a:t>
          </a:r>
          <a:r>
            <a:rPr lang="uk-UA" b="1"/>
            <a:t> </a:t>
          </a:r>
          <a:r>
            <a:rPr lang="uk-UA"/>
            <a:t>аналізу діалектних явищ.</a:t>
          </a:r>
        </a:p>
      </dgm:t>
    </dgm:pt>
    <dgm:pt modelId="{AD50F22F-FA3E-4412-856B-8554C331A5BD}" type="parTrans" cxnId="{23176097-D2FB-46C5-B69C-6CB80EF6CB0D}">
      <dgm:prSet/>
      <dgm:spPr/>
      <dgm:t>
        <a:bodyPr/>
        <a:lstStyle/>
        <a:p>
          <a:endParaRPr lang="uk-UA"/>
        </a:p>
      </dgm:t>
    </dgm:pt>
    <dgm:pt modelId="{EC46BF56-C7A7-498A-A431-5EB61B0B8318}" type="sibTrans" cxnId="{23176097-D2FB-46C5-B69C-6CB80EF6CB0D}">
      <dgm:prSet/>
      <dgm:spPr/>
      <dgm:t>
        <a:bodyPr/>
        <a:lstStyle/>
        <a:p>
          <a:endParaRPr lang="uk-UA"/>
        </a:p>
      </dgm:t>
    </dgm:pt>
    <dgm:pt modelId="{DE5324DA-5817-48AF-AB80-533C21FB2DA2}" type="pres">
      <dgm:prSet presAssocID="{5E709770-154B-4E52-BA31-8FB8A9470D76}" presName="Name0" presStyleCnt="0">
        <dgm:presLayoutVars>
          <dgm:dir/>
          <dgm:animLvl val="lvl"/>
          <dgm:resizeHandles val="exact"/>
        </dgm:presLayoutVars>
      </dgm:prSet>
      <dgm:spPr/>
    </dgm:pt>
    <dgm:pt modelId="{E1155E29-BBC2-4941-B47E-6CC8001E43B2}" type="pres">
      <dgm:prSet presAssocID="{A82F85E5-FB2F-4B90-AB7D-71F1D0474046}" presName="boxAndChildren" presStyleCnt="0"/>
      <dgm:spPr/>
    </dgm:pt>
    <dgm:pt modelId="{AC0A9D21-8D47-4428-AD89-327B88547B21}" type="pres">
      <dgm:prSet presAssocID="{A82F85E5-FB2F-4B90-AB7D-71F1D0474046}" presName="parentTextBox" presStyleLbl="node1" presStyleIdx="0" presStyleCnt="2"/>
      <dgm:spPr/>
    </dgm:pt>
    <dgm:pt modelId="{8444D931-7902-482F-8D5E-0C3D5676FE73}" type="pres">
      <dgm:prSet presAssocID="{A82F85E5-FB2F-4B90-AB7D-71F1D0474046}" presName="entireBox" presStyleLbl="node1" presStyleIdx="0" presStyleCnt="2"/>
      <dgm:spPr/>
    </dgm:pt>
    <dgm:pt modelId="{FA835D93-D73B-4D8B-AF83-87F73F0A5BD8}" type="pres">
      <dgm:prSet presAssocID="{A82F85E5-FB2F-4B90-AB7D-71F1D0474046}" presName="descendantBox" presStyleCnt="0"/>
      <dgm:spPr/>
    </dgm:pt>
    <dgm:pt modelId="{DA6278A0-3962-492D-8EDA-B9858E491770}" type="pres">
      <dgm:prSet presAssocID="{D4A93CF1-C62C-4E6D-95D4-E228279592F3}" presName="childTextBox" presStyleLbl="fgAccFollowNode1" presStyleIdx="0" presStyleCnt="3">
        <dgm:presLayoutVars>
          <dgm:bulletEnabled val="1"/>
        </dgm:presLayoutVars>
      </dgm:prSet>
      <dgm:spPr/>
    </dgm:pt>
    <dgm:pt modelId="{E8EABBD2-0D7D-4504-B4B9-779733D8049D}" type="pres">
      <dgm:prSet presAssocID="{059B926A-C603-4AFC-9E06-5B3D3CE76E45}" presName="childTextBox" presStyleLbl="fgAccFollowNode1" presStyleIdx="1" presStyleCnt="3">
        <dgm:presLayoutVars>
          <dgm:bulletEnabled val="1"/>
        </dgm:presLayoutVars>
      </dgm:prSet>
      <dgm:spPr/>
    </dgm:pt>
    <dgm:pt modelId="{C42FE839-C510-4640-B263-464B20939943}" type="pres">
      <dgm:prSet presAssocID="{A4ACBDAF-49A6-43BF-85D5-2FF0748D5477}" presName="childTextBox" presStyleLbl="fgAccFollowNode1" presStyleIdx="2" presStyleCnt="3">
        <dgm:presLayoutVars>
          <dgm:bulletEnabled val="1"/>
        </dgm:presLayoutVars>
      </dgm:prSet>
      <dgm:spPr/>
    </dgm:pt>
    <dgm:pt modelId="{356DD211-7C4F-4115-93F3-8CC05DC503A5}" type="pres">
      <dgm:prSet presAssocID="{4976ACD4-1BCF-4DD9-B61A-D3507D20CAE7}" presName="sp" presStyleCnt="0"/>
      <dgm:spPr/>
    </dgm:pt>
    <dgm:pt modelId="{69560183-A232-4A5E-86BB-90227486F3EF}" type="pres">
      <dgm:prSet presAssocID="{E902B4A1-5BD9-4DF6-99E3-A46709BF3BF8}" presName="arrowAndChildren" presStyleCnt="0"/>
      <dgm:spPr/>
    </dgm:pt>
    <dgm:pt modelId="{E34CA1CD-62E2-4582-B566-28976C3C0A79}" type="pres">
      <dgm:prSet presAssocID="{E902B4A1-5BD9-4DF6-99E3-A46709BF3BF8}" presName="parentTextArrow" presStyleLbl="node1" presStyleIdx="1" presStyleCnt="2"/>
      <dgm:spPr/>
    </dgm:pt>
  </dgm:ptLst>
  <dgm:cxnLst>
    <dgm:cxn modelId="{7B4A1F0A-FB92-48EE-AE28-FE7662FE510F}" type="presOf" srcId="{5E709770-154B-4E52-BA31-8FB8A9470D76}" destId="{DE5324DA-5817-48AF-AB80-533C21FB2DA2}" srcOrd="0" destOrd="0" presId="urn:microsoft.com/office/officeart/2005/8/layout/process4"/>
    <dgm:cxn modelId="{33E77633-4286-4748-85FC-6824405E3395}" srcId="{A82F85E5-FB2F-4B90-AB7D-71F1D0474046}" destId="{D4A93CF1-C62C-4E6D-95D4-E228279592F3}" srcOrd="0" destOrd="0" parTransId="{06957720-8814-40DB-B7F6-4883A3A0C223}" sibTransId="{14313E6E-D5B7-41F0-95FC-6F07C1290423}"/>
    <dgm:cxn modelId="{55210135-5133-4AE1-9CFE-4B6AB58E35D4}" type="presOf" srcId="{E902B4A1-5BD9-4DF6-99E3-A46709BF3BF8}" destId="{E34CA1CD-62E2-4582-B566-28976C3C0A79}" srcOrd="0" destOrd="0" presId="urn:microsoft.com/office/officeart/2005/8/layout/process4"/>
    <dgm:cxn modelId="{9AC5546A-7380-4352-8070-1C2C253347EF}" type="presOf" srcId="{A82F85E5-FB2F-4B90-AB7D-71F1D0474046}" destId="{8444D931-7902-482F-8D5E-0C3D5676FE73}" srcOrd="1" destOrd="0" presId="urn:microsoft.com/office/officeart/2005/8/layout/process4"/>
    <dgm:cxn modelId="{A100F96B-8C30-496E-A213-170775CA9DA2}" type="presOf" srcId="{A4ACBDAF-49A6-43BF-85D5-2FF0748D5477}" destId="{C42FE839-C510-4640-B263-464B20939943}" srcOrd="0" destOrd="0" presId="urn:microsoft.com/office/officeart/2005/8/layout/process4"/>
    <dgm:cxn modelId="{23176097-D2FB-46C5-B69C-6CB80EF6CB0D}" srcId="{A82F85E5-FB2F-4B90-AB7D-71F1D0474046}" destId="{A4ACBDAF-49A6-43BF-85D5-2FF0748D5477}" srcOrd="2" destOrd="0" parTransId="{AD50F22F-FA3E-4412-856B-8554C331A5BD}" sibTransId="{EC46BF56-C7A7-498A-A431-5EB61B0B8318}"/>
    <dgm:cxn modelId="{2B1EC5AC-673B-40DA-A9E2-5D2C3896F1F0}" srcId="{A82F85E5-FB2F-4B90-AB7D-71F1D0474046}" destId="{059B926A-C603-4AFC-9E06-5B3D3CE76E45}" srcOrd="1" destOrd="0" parTransId="{9688BC03-A6EB-4B68-8566-86FFC928B42C}" sibTransId="{4711F222-7724-47AF-9BB6-1991AC71CCF6}"/>
    <dgm:cxn modelId="{BB7E9EB1-A3FB-4CE7-819E-EE716358A4CD}" type="presOf" srcId="{059B926A-C603-4AFC-9E06-5B3D3CE76E45}" destId="{E8EABBD2-0D7D-4504-B4B9-779733D8049D}" srcOrd="0" destOrd="0" presId="urn:microsoft.com/office/officeart/2005/8/layout/process4"/>
    <dgm:cxn modelId="{A0D85ECB-77CE-45AD-B6FD-28A26945D5BD}" srcId="{5E709770-154B-4E52-BA31-8FB8A9470D76}" destId="{A82F85E5-FB2F-4B90-AB7D-71F1D0474046}" srcOrd="1" destOrd="0" parTransId="{91164F42-757D-4033-95FF-391E88747E54}" sibTransId="{F0DE0680-DDB9-4087-8F44-DE7830742575}"/>
    <dgm:cxn modelId="{5D65F3CE-E7B1-4625-AE44-BFDFDC838DA6}" type="presOf" srcId="{D4A93CF1-C62C-4E6D-95D4-E228279592F3}" destId="{DA6278A0-3962-492D-8EDA-B9858E491770}" srcOrd="0" destOrd="0" presId="urn:microsoft.com/office/officeart/2005/8/layout/process4"/>
    <dgm:cxn modelId="{A87A9FDB-9ED3-4AF6-A216-BF593F531FB7}" srcId="{5E709770-154B-4E52-BA31-8FB8A9470D76}" destId="{E902B4A1-5BD9-4DF6-99E3-A46709BF3BF8}" srcOrd="0" destOrd="0" parTransId="{FC0FCE05-D1C0-447E-A2DA-E474D3921F86}" sibTransId="{4976ACD4-1BCF-4DD9-B61A-D3507D20CAE7}"/>
    <dgm:cxn modelId="{D9A324DE-CA48-41EE-8517-CA978D3FA0E0}" type="presOf" srcId="{A82F85E5-FB2F-4B90-AB7D-71F1D0474046}" destId="{AC0A9D21-8D47-4428-AD89-327B88547B21}" srcOrd="0" destOrd="0" presId="urn:microsoft.com/office/officeart/2005/8/layout/process4"/>
    <dgm:cxn modelId="{6759FEC6-B6F8-40C0-AAF7-42C31359D44B}" type="presParOf" srcId="{DE5324DA-5817-48AF-AB80-533C21FB2DA2}" destId="{E1155E29-BBC2-4941-B47E-6CC8001E43B2}" srcOrd="0" destOrd="0" presId="urn:microsoft.com/office/officeart/2005/8/layout/process4"/>
    <dgm:cxn modelId="{F37E6AFF-AEBD-4657-BCFB-FFB83341D237}" type="presParOf" srcId="{E1155E29-BBC2-4941-B47E-6CC8001E43B2}" destId="{AC0A9D21-8D47-4428-AD89-327B88547B21}" srcOrd="0" destOrd="0" presId="urn:microsoft.com/office/officeart/2005/8/layout/process4"/>
    <dgm:cxn modelId="{5F5DCB85-ACAA-4C5D-A03D-F6DDA746C08B}" type="presParOf" srcId="{E1155E29-BBC2-4941-B47E-6CC8001E43B2}" destId="{8444D931-7902-482F-8D5E-0C3D5676FE73}" srcOrd="1" destOrd="0" presId="urn:microsoft.com/office/officeart/2005/8/layout/process4"/>
    <dgm:cxn modelId="{7DF058C2-9431-4DFD-B2DB-FE2138D0DB1A}" type="presParOf" srcId="{E1155E29-BBC2-4941-B47E-6CC8001E43B2}" destId="{FA835D93-D73B-4D8B-AF83-87F73F0A5BD8}" srcOrd="2" destOrd="0" presId="urn:microsoft.com/office/officeart/2005/8/layout/process4"/>
    <dgm:cxn modelId="{2AE132B1-666B-45DB-AB11-41116DBF54E5}" type="presParOf" srcId="{FA835D93-D73B-4D8B-AF83-87F73F0A5BD8}" destId="{DA6278A0-3962-492D-8EDA-B9858E491770}" srcOrd="0" destOrd="0" presId="urn:microsoft.com/office/officeart/2005/8/layout/process4"/>
    <dgm:cxn modelId="{621880CD-C34D-4AF5-8386-C7B0D05002E2}" type="presParOf" srcId="{FA835D93-D73B-4D8B-AF83-87F73F0A5BD8}" destId="{E8EABBD2-0D7D-4504-B4B9-779733D8049D}" srcOrd="1" destOrd="0" presId="urn:microsoft.com/office/officeart/2005/8/layout/process4"/>
    <dgm:cxn modelId="{5F53D38E-DF6F-4F1E-A17C-7805BA107142}" type="presParOf" srcId="{FA835D93-D73B-4D8B-AF83-87F73F0A5BD8}" destId="{C42FE839-C510-4640-B263-464B20939943}" srcOrd="2" destOrd="0" presId="urn:microsoft.com/office/officeart/2005/8/layout/process4"/>
    <dgm:cxn modelId="{E4F8DE9F-E800-4A8F-919E-F6E80380C331}" type="presParOf" srcId="{DE5324DA-5817-48AF-AB80-533C21FB2DA2}" destId="{356DD211-7C4F-4115-93F3-8CC05DC503A5}" srcOrd="1" destOrd="0" presId="urn:microsoft.com/office/officeart/2005/8/layout/process4"/>
    <dgm:cxn modelId="{01C26909-A207-43C2-902F-780655D15FD3}" type="presParOf" srcId="{DE5324DA-5817-48AF-AB80-533C21FB2DA2}" destId="{69560183-A232-4A5E-86BB-90227486F3EF}" srcOrd="2" destOrd="0" presId="urn:microsoft.com/office/officeart/2005/8/layout/process4"/>
    <dgm:cxn modelId="{94E33D4A-C0AF-4587-9694-22A4748AF4DE}" type="presParOf" srcId="{69560183-A232-4A5E-86BB-90227486F3EF}" destId="{E34CA1CD-62E2-4582-B566-28976C3C0A79}" srcOrd="0" destOrd="0" presId="urn:microsoft.com/office/officeart/2005/8/layout/process4"/>
  </dgm:cxnLst>
  <dgm:bg>
    <a:noFill/>
  </dgm:bg>
  <dgm:whole>
    <a:ln w="9525" cap="flat" cmpd="sng" algn="ctr">
      <a:solidFill>
        <a:srgbClr val="FFFF0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08E648-42D0-41CE-8128-CEEA002B89E8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AAAE5A55-6DC4-4BE1-8E9A-94A22F80AA06}">
      <dgm:prSet/>
      <dgm:spPr/>
      <dgm:t>
        <a:bodyPr/>
        <a:lstStyle/>
        <a:p>
          <a:r>
            <a:rPr lang="uk-UA" b="1" dirty="0"/>
            <a:t>Матеріали завантажувати на </a:t>
          </a:r>
          <a:r>
            <a:rPr lang="en-US" b="1" dirty="0"/>
            <a:t>google</a:t>
          </a:r>
          <a:r>
            <a:rPr lang="uk-UA" b="1" dirty="0"/>
            <a:t>-диск у папку з назвою відповідної групи</a:t>
          </a:r>
        </a:p>
        <a:p>
          <a:r>
            <a:rPr lang="uk-UA" b="1" dirty="0"/>
            <a:t> (посилання </a:t>
          </a:r>
          <a:r>
            <a:rPr lang="en-US" b="1" u="sng" dirty="0"/>
            <a:t>https://drive.google.com/drive/folders/1J-4LH3G_WtwvxWg94HoMhKnNH0M4MnCi</a:t>
          </a:r>
          <a:endParaRPr lang="uk-UA" b="1" u="sng" dirty="0"/>
        </a:p>
        <a:p>
          <a:br>
            <a:rPr lang="uk-UA" dirty="0"/>
          </a:br>
          <a:endParaRPr lang="uk-UA" dirty="0"/>
        </a:p>
      </dgm:t>
    </dgm:pt>
    <dgm:pt modelId="{94C05249-C228-4811-B192-B908A4A7FC95}" type="parTrans" cxnId="{EFB63C36-D54B-4697-8CC7-0D3E869D78A5}">
      <dgm:prSet/>
      <dgm:spPr/>
      <dgm:t>
        <a:bodyPr/>
        <a:lstStyle/>
        <a:p>
          <a:endParaRPr lang="uk-UA"/>
        </a:p>
      </dgm:t>
    </dgm:pt>
    <dgm:pt modelId="{691DF80A-6F7F-46A4-A9FD-58498D9D99BB}" type="sibTrans" cxnId="{EFB63C36-D54B-4697-8CC7-0D3E869D78A5}">
      <dgm:prSet/>
      <dgm:spPr/>
      <dgm:t>
        <a:bodyPr/>
        <a:lstStyle/>
        <a:p>
          <a:endParaRPr lang="uk-UA"/>
        </a:p>
      </dgm:t>
    </dgm:pt>
    <dgm:pt modelId="{E9780F80-979C-4304-A861-4C0CE346738A}">
      <dgm:prSet/>
      <dgm:spPr/>
      <dgm:t>
        <a:bodyPr/>
        <a:lstStyle/>
        <a:p>
          <a:r>
            <a:rPr lang="uk-UA" dirty="0"/>
            <a:t>Студенти можуть бути допущені до захисту діалектологічної практики</a:t>
          </a:r>
          <a:br>
            <a:rPr lang="uk-UA" dirty="0"/>
          </a:br>
          <a:r>
            <a:rPr lang="uk-UA" dirty="0"/>
            <a:t>лише за умови наявності усіх компонентів: </a:t>
          </a:r>
        </a:p>
        <a:p>
          <a:r>
            <a:rPr lang="uk-UA" dirty="0"/>
            <a:t>1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Звіт і транскрибування аудіозаписів.</a:t>
          </a:r>
          <a:b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Відеозаписи.</a:t>
          </a:r>
          <a:b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Аудіозаписи.</a:t>
          </a:r>
          <a:b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Мікротопоніми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21953-D048-4485-AD97-F5C13F1CC7A1}" type="parTrans" cxnId="{5DF7DA69-F922-4A5E-93D2-E68F466B71F1}">
      <dgm:prSet/>
      <dgm:spPr/>
      <dgm:t>
        <a:bodyPr/>
        <a:lstStyle/>
        <a:p>
          <a:endParaRPr lang="uk-UA"/>
        </a:p>
      </dgm:t>
    </dgm:pt>
    <dgm:pt modelId="{9E641E13-0E05-48E4-AF4C-E1119B65FEE6}" type="sibTrans" cxnId="{5DF7DA69-F922-4A5E-93D2-E68F466B71F1}">
      <dgm:prSet/>
      <dgm:spPr/>
      <dgm:t>
        <a:bodyPr/>
        <a:lstStyle/>
        <a:p>
          <a:endParaRPr lang="uk-UA"/>
        </a:p>
      </dgm:t>
    </dgm:pt>
    <dgm:pt modelId="{1C4822A4-7388-40BD-A66D-12B18B4C4B42}" type="pres">
      <dgm:prSet presAssocID="{7408E648-42D0-41CE-8128-CEEA002B89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02AB58-E053-47C9-8E0B-2B4885DBC39F}" type="pres">
      <dgm:prSet presAssocID="{AAAE5A55-6DC4-4BE1-8E9A-94A22F80AA06}" presName="hierRoot1" presStyleCnt="0"/>
      <dgm:spPr/>
    </dgm:pt>
    <dgm:pt modelId="{86D3AC3F-5C7B-4F08-BA33-B922B2CE71C0}" type="pres">
      <dgm:prSet presAssocID="{AAAE5A55-6DC4-4BE1-8E9A-94A22F80AA06}" presName="composite" presStyleCnt="0"/>
      <dgm:spPr/>
    </dgm:pt>
    <dgm:pt modelId="{36E8F245-40B6-4D70-85B2-839F4D8ED440}" type="pres">
      <dgm:prSet presAssocID="{AAAE5A55-6DC4-4BE1-8E9A-94A22F80AA06}" presName="background" presStyleLbl="node0" presStyleIdx="0" presStyleCnt="2"/>
      <dgm:spPr/>
    </dgm:pt>
    <dgm:pt modelId="{A5AFB9E8-D4EF-4061-A32C-471F75D68C9E}" type="pres">
      <dgm:prSet presAssocID="{AAAE5A55-6DC4-4BE1-8E9A-94A22F80AA06}" presName="text" presStyleLbl="fgAcc0" presStyleIdx="0" presStyleCnt="2">
        <dgm:presLayoutVars>
          <dgm:chPref val="3"/>
        </dgm:presLayoutVars>
      </dgm:prSet>
      <dgm:spPr/>
    </dgm:pt>
    <dgm:pt modelId="{D1A4A16A-6A61-40E1-B10E-0AC7486E95DA}" type="pres">
      <dgm:prSet presAssocID="{AAAE5A55-6DC4-4BE1-8E9A-94A22F80AA06}" presName="hierChild2" presStyleCnt="0"/>
      <dgm:spPr/>
    </dgm:pt>
    <dgm:pt modelId="{B1DB2282-6AC9-424F-A7C0-FC97A838E13E}" type="pres">
      <dgm:prSet presAssocID="{E9780F80-979C-4304-A861-4C0CE346738A}" presName="hierRoot1" presStyleCnt="0"/>
      <dgm:spPr/>
    </dgm:pt>
    <dgm:pt modelId="{BEE7DB5B-37D0-41F9-96AC-A6BC6ABBFDC1}" type="pres">
      <dgm:prSet presAssocID="{E9780F80-979C-4304-A861-4C0CE346738A}" presName="composite" presStyleCnt="0"/>
      <dgm:spPr/>
    </dgm:pt>
    <dgm:pt modelId="{36A319B2-8D9E-49C1-9A52-C118D3EFF76F}" type="pres">
      <dgm:prSet presAssocID="{E9780F80-979C-4304-A861-4C0CE346738A}" presName="background" presStyleLbl="node0" presStyleIdx="1" presStyleCnt="2"/>
      <dgm:spPr/>
    </dgm:pt>
    <dgm:pt modelId="{FDFA0A20-08F9-41F9-ADCF-1A02949C9140}" type="pres">
      <dgm:prSet presAssocID="{E9780F80-979C-4304-A861-4C0CE346738A}" presName="text" presStyleLbl="fgAcc0" presStyleIdx="1" presStyleCnt="2">
        <dgm:presLayoutVars>
          <dgm:chPref val="3"/>
        </dgm:presLayoutVars>
      </dgm:prSet>
      <dgm:spPr/>
    </dgm:pt>
    <dgm:pt modelId="{2A213E06-217F-49B6-8A31-C4BFA86FFFA1}" type="pres">
      <dgm:prSet presAssocID="{E9780F80-979C-4304-A861-4C0CE346738A}" presName="hierChild2" presStyleCnt="0"/>
      <dgm:spPr/>
    </dgm:pt>
  </dgm:ptLst>
  <dgm:cxnLst>
    <dgm:cxn modelId="{38D11222-2817-49B8-9B9C-5DEBC6AE5D41}" type="presOf" srcId="{AAAE5A55-6DC4-4BE1-8E9A-94A22F80AA06}" destId="{A5AFB9E8-D4EF-4061-A32C-471F75D68C9E}" srcOrd="0" destOrd="0" presId="urn:microsoft.com/office/officeart/2005/8/layout/hierarchy1"/>
    <dgm:cxn modelId="{30EA2329-F6F3-4387-88E8-1FA9B9C085CE}" type="presOf" srcId="{7408E648-42D0-41CE-8128-CEEA002B89E8}" destId="{1C4822A4-7388-40BD-A66D-12B18B4C4B42}" srcOrd="0" destOrd="0" presId="urn:microsoft.com/office/officeart/2005/8/layout/hierarchy1"/>
    <dgm:cxn modelId="{EFB63C36-D54B-4697-8CC7-0D3E869D78A5}" srcId="{7408E648-42D0-41CE-8128-CEEA002B89E8}" destId="{AAAE5A55-6DC4-4BE1-8E9A-94A22F80AA06}" srcOrd="0" destOrd="0" parTransId="{94C05249-C228-4811-B192-B908A4A7FC95}" sibTransId="{691DF80A-6F7F-46A4-A9FD-58498D9D99BB}"/>
    <dgm:cxn modelId="{5DF7DA69-F922-4A5E-93D2-E68F466B71F1}" srcId="{7408E648-42D0-41CE-8128-CEEA002B89E8}" destId="{E9780F80-979C-4304-A861-4C0CE346738A}" srcOrd="1" destOrd="0" parTransId="{62221953-D048-4485-AD97-F5C13F1CC7A1}" sibTransId="{9E641E13-0E05-48E4-AF4C-E1119B65FEE6}"/>
    <dgm:cxn modelId="{48D45558-4434-4CCD-821D-8936FEC5FB0C}" type="presOf" srcId="{E9780F80-979C-4304-A861-4C0CE346738A}" destId="{FDFA0A20-08F9-41F9-ADCF-1A02949C9140}" srcOrd="0" destOrd="0" presId="urn:microsoft.com/office/officeart/2005/8/layout/hierarchy1"/>
    <dgm:cxn modelId="{ED3D5CF1-3D0D-4405-BF54-BB53D2C33B2E}" type="presParOf" srcId="{1C4822A4-7388-40BD-A66D-12B18B4C4B42}" destId="{5E02AB58-E053-47C9-8E0B-2B4885DBC39F}" srcOrd="0" destOrd="0" presId="urn:microsoft.com/office/officeart/2005/8/layout/hierarchy1"/>
    <dgm:cxn modelId="{3462B1E7-4B03-4CA4-9871-51E95D30DEEB}" type="presParOf" srcId="{5E02AB58-E053-47C9-8E0B-2B4885DBC39F}" destId="{86D3AC3F-5C7B-4F08-BA33-B922B2CE71C0}" srcOrd="0" destOrd="0" presId="urn:microsoft.com/office/officeart/2005/8/layout/hierarchy1"/>
    <dgm:cxn modelId="{93285574-A1E9-4D93-93D4-6D43D3F2198F}" type="presParOf" srcId="{86D3AC3F-5C7B-4F08-BA33-B922B2CE71C0}" destId="{36E8F245-40B6-4D70-85B2-839F4D8ED440}" srcOrd="0" destOrd="0" presId="urn:microsoft.com/office/officeart/2005/8/layout/hierarchy1"/>
    <dgm:cxn modelId="{DD6E64D1-9899-4BA8-8599-99609FFF0061}" type="presParOf" srcId="{86D3AC3F-5C7B-4F08-BA33-B922B2CE71C0}" destId="{A5AFB9E8-D4EF-4061-A32C-471F75D68C9E}" srcOrd="1" destOrd="0" presId="urn:microsoft.com/office/officeart/2005/8/layout/hierarchy1"/>
    <dgm:cxn modelId="{7D46D325-D42C-4C8D-A9FC-442143932E73}" type="presParOf" srcId="{5E02AB58-E053-47C9-8E0B-2B4885DBC39F}" destId="{D1A4A16A-6A61-40E1-B10E-0AC7486E95DA}" srcOrd="1" destOrd="0" presId="urn:microsoft.com/office/officeart/2005/8/layout/hierarchy1"/>
    <dgm:cxn modelId="{DB99A3AE-1FE9-4481-9302-00F2477BC2CE}" type="presParOf" srcId="{1C4822A4-7388-40BD-A66D-12B18B4C4B42}" destId="{B1DB2282-6AC9-424F-A7C0-FC97A838E13E}" srcOrd="1" destOrd="0" presId="urn:microsoft.com/office/officeart/2005/8/layout/hierarchy1"/>
    <dgm:cxn modelId="{05DBED37-885F-4E60-BA75-D7CCE8188DD1}" type="presParOf" srcId="{B1DB2282-6AC9-424F-A7C0-FC97A838E13E}" destId="{BEE7DB5B-37D0-41F9-96AC-A6BC6ABBFDC1}" srcOrd="0" destOrd="0" presId="urn:microsoft.com/office/officeart/2005/8/layout/hierarchy1"/>
    <dgm:cxn modelId="{7107C473-4897-489B-971F-7D761569679E}" type="presParOf" srcId="{BEE7DB5B-37D0-41F9-96AC-A6BC6ABBFDC1}" destId="{36A319B2-8D9E-49C1-9A52-C118D3EFF76F}" srcOrd="0" destOrd="0" presId="urn:microsoft.com/office/officeart/2005/8/layout/hierarchy1"/>
    <dgm:cxn modelId="{9FE1CEB5-7AE8-4421-BCB5-AF75417C199A}" type="presParOf" srcId="{BEE7DB5B-37D0-41F9-96AC-A6BC6ABBFDC1}" destId="{FDFA0A20-08F9-41F9-ADCF-1A02949C9140}" srcOrd="1" destOrd="0" presId="urn:microsoft.com/office/officeart/2005/8/layout/hierarchy1"/>
    <dgm:cxn modelId="{29F7D025-7245-4B00-9984-DD71710543C6}" type="presParOf" srcId="{B1DB2282-6AC9-424F-A7C0-FC97A838E13E}" destId="{2A213E06-217F-49B6-8A31-C4BFA86FFF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D13F7-A279-4359-8AC0-E9F5DE50D8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86E07F8-9980-40EB-A839-4C95B46B35F8}">
      <dgm:prSet/>
      <dgm:spPr/>
      <dgm:t>
        <a:bodyPr/>
        <a:lstStyle/>
        <a:p>
          <a:r>
            <a:rPr lang="ru-RU" b="0" i="0" baseline="0"/>
            <a:t>Базами </a:t>
          </a:r>
          <a:r>
            <a:rPr lang="ru-RU" b="1" i="0" baseline="0"/>
            <a:t>діалектологічної практики </a:t>
          </a:r>
          <a:r>
            <a:rPr lang="ru-RU" b="0" i="0" baseline="0"/>
            <a:t>є населені пункти України (переважно села) з виразним діалектним мовленням. </a:t>
          </a:r>
          <a:endParaRPr lang="uk-UA"/>
        </a:p>
      </dgm:t>
    </dgm:pt>
    <dgm:pt modelId="{8838D96C-0428-4D52-A7AD-27376773410C}" type="parTrans" cxnId="{F8CC7D68-2D21-4D14-AB4F-3AC6E83C1C7B}">
      <dgm:prSet/>
      <dgm:spPr/>
      <dgm:t>
        <a:bodyPr/>
        <a:lstStyle/>
        <a:p>
          <a:endParaRPr lang="uk-UA"/>
        </a:p>
      </dgm:t>
    </dgm:pt>
    <dgm:pt modelId="{5A9B85E3-DB17-4645-8BFA-286367E5A256}" type="sibTrans" cxnId="{F8CC7D68-2D21-4D14-AB4F-3AC6E83C1C7B}">
      <dgm:prSet/>
      <dgm:spPr/>
      <dgm:t>
        <a:bodyPr/>
        <a:lstStyle/>
        <a:p>
          <a:endParaRPr lang="uk-UA"/>
        </a:p>
      </dgm:t>
    </dgm:pt>
    <dgm:pt modelId="{02239225-E3D5-4794-B9BB-A3A69FCC4CCB}">
      <dgm:prSet/>
      <dgm:spPr/>
      <dgm:t>
        <a:bodyPr/>
        <a:lstStyle/>
        <a:p>
          <a:r>
            <a:rPr lang="ru-RU" b="0" i="0" baseline="0" dirty="0" err="1"/>
            <a:t>Студенти-філологи</a:t>
          </a:r>
          <a:r>
            <a:rPr lang="ru-RU" b="0" i="0" baseline="0" dirty="0"/>
            <a:t> </a:t>
          </a:r>
          <a:r>
            <a:rPr lang="ru-RU" b="0" i="0" baseline="0" dirty="0" err="1"/>
            <a:t>можуть</a:t>
          </a:r>
          <a:r>
            <a:rPr lang="ru-RU" b="0" i="0" baseline="0" dirty="0"/>
            <a:t> </a:t>
          </a:r>
          <a:r>
            <a:rPr lang="ru-RU" b="0" i="0" baseline="0" dirty="0" err="1"/>
            <a:t>самостійно</a:t>
          </a:r>
          <a:r>
            <a:rPr lang="ru-RU" b="0" i="0" baseline="0" dirty="0"/>
            <a:t> </a:t>
          </a:r>
          <a:r>
            <a:rPr lang="ru-RU" b="0" i="0" baseline="0" dirty="0" err="1"/>
            <a:t>обирати</a:t>
          </a:r>
          <a:r>
            <a:rPr lang="ru-RU" b="0" i="0" baseline="0" dirty="0"/>
            <a:t> </a:t>
          </a:r>
          <a:r>
            <a:rPr lang="ru-RU" b="0" i="0" baseline="0" dirty="0" err="1"/>
            <a:t>місце</a:t>
          </a:r>
          <a:r>
            <a:rPr lang="ru-RU" b="0" i="0" baseline="0" dirty="0"/>
            <a:t> </a:t>
          </a:r>
          <a:r>
            <a:rPr lang="ru-RU" b="0" i="0" baseline="0" dirty="0" err="1"/>
            <a:t>проходження</a:t>
          </a:r>
          <a:r>
            <a:rPr lang="ru-RU" b="0" i="0" baseline="0" dirty="0"/>
            <a:t> практики і </a:t>
          </a:r>
          <a:r>
            <a:rPr lang="ru-RU" b="0" i="0" baseline="0" dirty="0" err="1"/>
            <a:t>пропонувати</a:t>
          </a:r>
          <a:r>
            <a:rPr lang="ru-RU" b="0" i="0" baseline="0" dirty="0"/>
            <a:t> </a:t>
          </a:r>
          <a:r>
            <a:rPr lang="ru-RU" b="0" i="0" baseline="0" dirty="0" err="1"/>
            <a:t>його</a:t>
          </a:r>
          <a:r>
            <a:rPr lang="ru-RU" b="0" i="0" baseline="0" dirty="0"/>
            <a:t> як базу практики за </a:t>
          </a:r>
          <a:r>
            <a:rPr lang="ru-RU" b="0" i="0" baseline="0" dirty="0" err="1"/>
            <a:t>умови</a:t>
          </a:r>
          <a:r>
            <a:rPr lang="ru-RU" b="0" i="0" baseline="0" dirty="0"/>
            <a:t>, </a:t>
          </a:r>
          <a:r>
            <a:rPr lang="ru-RU" b="0" i="0" baseline="0" dirty="0" err="1"/>
            <a:t>що</a:t>
          </a:r>
          <a:r>
            <a:rPr lang="ru-RU" b="0" i="0" baseline="0" dirty="0"/>
            <a:t> </a:t>
          </a:r>
          <a:r>
            <a:rPr lang="ru-RU" b="0" i="0" baseline="0" dirty="0" err="1"/>
            <a:t>говірка</a:t>
          </a:r>
          <a:r>
            <a:rPr lang="ru-RU" b="0" i="0" baseline="0" dirty="0"/>
            <a:t> </a:t>
          </a:r>
          <a:r>
            <a:rPr lang="ru-RU" b="0" i="0" baseline="0" dirty="0" err="1"/>
            <a:t>обраного</a:t>
          </a:r>
          <a:r>
            <a:rPr lang="ru-RU" b="0" i="0" baseline="0" dirty="0"/>
            <a:t> </a:t>
          </a:r>
          <a:r>
            <a:rPr lang="ru-RU" b="0" i="0" baseline="0" dirty="0" err="1"/>
            <a:t>населеного</a:t>
          </a:r>
          <a:r>
            <a:rPr lang="ru-RU" b="0" i="0" baseline="0" dirty="0"/>
            <a:t> пункту є </a:t>
          </a:r>
          <a:r>
            <a:rPr lang="uk-UA" b="0" i="0" baseline="0" dirty="0"/>
            <a:t>українською, цілісною й автентичною.</a:t>
          </a:r>
          <a:endParaRPr lang="uk-UA" dirty="0"/>
        </a:p>
      </dgm:t>
    </dgm:pt>
    <dgm:pt modelId="{640F5DC6-A5FD-40EF-873C-1F5F1011A849}" type="parTrans" cxnId="{F728D961-047A-4493-86D5-76EDE0443FD7}">
      <dgm:prSet/>
      <dgm:spPr/>
      <dgm:t>
        <a:bodyPr/>
        <a:lstStyle/>
        <a:p>
          <a:endParaRPr lang="uk-UA"/>
        </a:p>
      </dgm:t>
    </dgm:pt>
    <dgm:pt modelId="{E2D56BFF-CC18-45D7-B90B-A2DFC6B88EB5}" type="sibTrans" cxnId="{F728D961-047A-4493-86D5-76EDE0443FD7}">
      <dgm:prSet/>
      <dgm:spPr/>
      <dgm:t>
        <a:bodyPr/>
        <a:lstStyle/>
        <a:p>
          <a:endParaRPr lang="uk-UA"/>
        </a:p>
      </dgm:t>
    </dgm:pt>
    <dgm:pt modelId="{D12F5923-3F99-4F7E-939D-8BC3A31C01D4}">
      <dgm:prSet/>
      <dgm:spPr/>
      <dgm:t>
        <a:bodyPr/>
        <a:lstStyle/>
        <a:p>
          <a:r>
            <a:rPr lang="ru-RU" b="0" i="0" baseline="0"/>
            <a:t>Під час підготовки до практики її учасники повинні ознайомитися з територією,культурою, релігією та історією регіону, у якому розташований визначений для обстеження населений пункт, зрозуміти, до якого наріччя, говору, говірки він належить. </a:t>
          </a:r>
          <a:endParaRPr lang="uk-UA"/>
        </a:p>
      </dgm:t>
    </dgm:pt>
    <dgm:pt modelId="{3861815E-68E9-401C-9CE0-2E5D20F2F565}" type="parTrans" cxnId="{4F7B9193-FB2A-4178-8DCD-C91DD44347E3}">
      <dgm:prSet/>
      <dgm:spPr/>
      <dgm:t>
        <a:bodyPr/>
        <a:lstStyle/>
        <a:p>
          <a:endParaRPr lang="uk-UA"/>
        </a:p>
      </dgm:t>
    </dgm:pt>
    <dgm:pt modelId="{E8877F05-FFC7-42C0-84AD-477696B08207}" type="sibTrans" cxnId="{4F7B9193-FB2A-4178-8DCD-C91DD44347E3}">
      <dgm:prSet/>
      <dgm:spPr/>
      <dgm:t>
        <a:bodyPr/>
        <a:lstStyle/>
        <a:p>
          <a:endParaRPr lang="uk-UA"/>
        </a:p>
      </dgm:t>
    </dgm:pt>
    <dgm:pt modelId="{8EC740BC-8A88-4409-A6BE-7D9E60F4E436}">
      <dgm:prSet/>
      <dgm:spPr/>
      <dgm:t>
        <a:bodyPr/>
        <a:lstStyle/>
        <a:p>
          <a:r>
            <a:rPr lang="ru-RU" b="0" i="0" baseline="0" dirty="0"/>
            <a:t>У </a:t>
          </a:r>
          <a:r>
            <a:rPr lang="ru-RU" b="0" i="0" baseline="0" dirty="0" err="1"/>
            <a:t>населеному</a:t>
          </a:r>
          <a:r>
            <a:rPr lang="ru-RU" b="0" i="0" baseline="0" dirty="0"/>
            <a:t> </a:t>
          </a:r>
          <a:r>
            <a:rPr lang="ru-RU" b="0" i="0" baseline="0" dirty="0" err="1"/>
            <a:t>пункті</a:t>
          </a:r>
          <a:r>
            <a:rPr lang="ru-RU" b="0" i="0" baseline="0" dirty="0"/>
            <a:t> детально </a:t>
          </a:r>
          <a:r>
            <a:rPr lang="uk-UA" b="0" i="0" baseline="0" dirty="0"/>
            <a:t>вивчає фонетичні, лексичні та граматичні риси відповідної говірки шляхом фіксації суцільного </a:t>
          </a:r>
          <a:r>
            <a:rPr lang="ru-RU" b="0" i="0" baseline="0" dirty="0" err="1"/>
            <a:t>мовлення</a:t>
          </a:r>
          <a:r>
            <a:rPr lang="ru-RU" b="0" i="0" baseline="0" dirty="0"/>
            <a:t> на </a:t>
          </a:r>
          <a:r>
            <a:rPr lang="ru-RU" b="0" i="0" baseline="0" dirty="0" err="1"/>
            <a:t>електронний</a:t>
          </a:r>
          <a:r>
            <a:rPr lang="ru-RU" b="0" i="0" baseline="0" dirty="0"/>
            <a:t> </a:t>
          </a:r>
          <a:r>
            <a:rPr lang="ru-RU" b="0" i="0" baseline="0" dirty="0" err="1"/>
            <a:t>носій</a:t>
          </a:r>
          <a:r>
            <a:rPr lang="ru-RU" b="0" i="0" baseline="0" dirty="0"/>
            <a:t>. </a:t>
          </a:r>
          <a:r>
            <a:rPr lang="ru-RU" b="0" i="0" baseline="0" dirty="0" err="1"/>
            <a:t>Необхідно</a:t>
          </a:r>
          <a:r>
            <a:rPr lang="ru-RU" b="0" i="0" baseline="0" dirty="0"/>
            <a:t> </a:t>
          </a:r>
          <a:r>
            <a:rPr lang="ru-RU" b="0" i="0" baseline="0" dirty="0" err="1"/>
            <a:t>виявити</a:t>
          </a:r>
          <a:r>
            <a:rPr lang="ru-RU" b="0" i="0" baseline="0" dirty="0"/>
            <a:t> </a:t>
          </a:r>
          <a:r>
            <a:rPr lang="ru-RU" b="0" i="0" baseline="0" dirty="0" err="1"/>
            <a:t>типовість</a:t>
          </a:r>
          <a:r>
            <a:rPr lang="ru-RU" b="0" i="0" baseline="0" dirty="0"/>
            <a:t> і </a:t>
          </a:r>
          <a:r>
            <a:rPr lang="ru-RU" b="0" i="0" baseline="0" dirty="0" err="1"/>
            <a:t>регулярність</a:t>
          </a:r>
          <a:r>
            <a:rPr lang="ru-RU" b="0" i="0" baseline="0" dirty="0"/>
            <a:t> </a:t>
          </a:r>
          <a:r>
            <a:rPr lang="ru-RU" b="0" i="0" baseline="0" dirty="0" err="1"/>
            <a:t>говіркових</a:t>
          </a:r>
          <a:r>
            <a:rPr lang="ru-RU" b="0" i="0" baseline="0" dirty="0"/>
            <a:t> рис </a:t>
          </a:r>
          <a:r>
            <a:rPr lang="ru-RU" b="0" i="0" baseline="0" dirty="0" err="1"/>
            <a:t>залежно</a:t>
          </a:r>
          <a:r>
            <a:rPr lang="ru-RU" b="0" i="0" baseline="0" dirty="0"/>
            <a:t> </a:t>
          </a:r>
          <a:r>
            <a:rPr lang="ru-RU" b="0" i="0" baseline="0" dirty="0" err="1"/>
            <a:t>від</a:t>
          </a:r>
          <a:r>
            <a:rPr lang="ru-RU" b="0" i="0" baseline="0" dirty="0"/>
            <a:t> </a:t>
          </a:r>
          <a:r>
            <a:rPr lang="ru-RU" b="0" i="0" baseline="0" dirty="0" err="1"/>
            <a:t>віку</a:t>
          </a:r>
          <a:r>
            <a:rPr lang="ru-RU" b="0" i="0" baseline="0" dirty="0"/>
            <a:t>, </a:t>
          </a:r>
          <a:r>
            <a:rPr lang="ru-RU" b="0" i="0" baseline="0" dirty="0" err="1"/>
            <a:t>професії</a:t>
          </a:r>
          <a:r>
            <a:rPr lang="ru-RU" b="0" i="0" baseline="0" dirty="0"/>
            <a:t> </a:t>
          </a:r>
          <a:r>
            <a:rPr lang="ru-RU" b="0" i="0" baseline="0" dirty="0" err="1"/>
            <a:t>чи</a:t>
          </a:r>
          <a:r>
            <a:rPr lang="ru-RU" b="0" i="0" baseline="0" dirty="0"/>
            <a:t> </a:t>
          </a:r>
          <a:r>
            <a:rPr lang="ru-RU" b="0" i="0" baseline="0" dirty="0" err="1"/>
            <a:t>соціального</a:t>
          </a:r>
          <a:r>
            <a:rPr lang="ru-RU" b="0" i="0" baseline="0" dirty="0"/>
            <a:t> статусу </a:t>
          </a:r>
          <a:r>
            <a:rPr lang="ru-RU" b="0" i="0" baseline="0" dirty="0" err="1"/>
            <a:t>діалектоносіїв</a:t>
          </a:r>
          <a:r>
            <a:rPr lang="ru-RU" b="0" i="0" baseline="0" dirty="0"/>
            <a:t>. </a:t>
          </a:r>
          <a:endParaRPr lang="uk-UA" dirty="0"/>
        </a:p>
      </dgm:t>
    </dgm:pt>
    <dgm:pt modelId="{652C7827-BEC0-4C5C-88C0-199D3A26B3C8}" type="parTrans" cxnId="{8E7F9CC2-668A-427C-8BFC-14BE61F7984A}">
      <dgm:prSet/>
      <dgm:spPr/>
      <dgm:t>
        <a:bodyPr/>
        <a:lstStyle/>
        <a:p>
          <a:endParaRPr lang="uk-UA"/>
        </a:p>
      </dgm:t>
    </dgm:pt>
    <dgm:pt modelId="{CE2DD07C-FD7B-4165-83C6-18E798951166}" type="sibTrans" cxnId="{8E7F9CC2-668A-427C-8BFC-14BE61F7984A}">
      <dgm:prSet/>
      <dgm:spPr/>
      <dgm:t>
        <a:bodyPr/>
        <a:lstStyle/>
        <a:p>
          <a:endParaRPr lang="uk-UA"/>
        </a:p>
      </dgm:t>
    </dgm:pt>
    <dgm:pt modelId="{459963C0-0214-4B78-A5AA-F9C2679EC873}" type="pres">
      <dgm:prSet presAssocID="{C12D13F7-A279-4359-8AC0-E9F5DE50D855}" presName="linear" presStyleCnt="0">
        <dgm:presLayoutVars>
          <dgm:animLvl val="lvl"/>
          <dgm:resizeHandles val="exact"/>
        </dgm:presLayoutVars>
      </dgm:prSet>
      <dgm:spPr/>
    </dgm:pt>
    <dgm:pt modelId="{EED665FB-8470-4D0E-AAD9-ED2735068CBE}" type="pres">
      <dgm:prSet presAssocID="{A86E07F8-9980-40EB-A839-4C95B46B35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286DE9-BE97-4312-8C28-CA7276727F0B}" type="pres">
      <dgm:prSet presAssocID="{5A9B85E3-DB17-4645-8BFA-286367E5A256}" presName="spacer" presStyleCnt="0"/>
      <dgm:spPr/>
    </dgm:pt>
    <dgm:pt modelId="{37EB846E-6449-4FDE-A828-41EB8BE4BDEB}" type="pres">
      <dgm:prSet presAssocID="{02239225-E3D5-4794-B9BB-A3A69FCC4C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66935D-6377-4AF4-B963-568BA743E1DB}" type="pres">
      <dgm:prSet presAssocID="{E2D56BFF-CC18-45D7-B90B-A2DFC6B88EB5}" presName="spacer" presStyleCnt="0"/>
      <dgm:spPr/>
    </dgm:pt>
    <dgm:pt modelId="{20557539-283C-42BE-809D-4243D955DAAA}" type="pres">
      <dgm:prSet presAssocID="{D12F5923-3F99-4F7E-939D-8BC3A31C01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8C6E5D-B78D-4663-BBA5-C6769317E539}" type="pres">
      <dgm:prSet presAssocID="{E8877F05-FFC7-42C0-84AD-477696B08207}" presName="spacer" presStyleCnt="0"/>
      <dgm:spPr/>
    </dgm:pt>
    <dgm:pt modelId="{A1DE04E1-EE4F-4905-BCCE-4C7006532572}" type="pres">
      <dgm:prSet presAssocID="{8EC740BC-8A88-4409-A6BE-7D9E60F4E4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C8A821-F74C-4EDC-95A0-773EA52421A8}" type="presOf" srcId="{8EC740BC-8A88-4409-A6BE-7D9E60F4E436}" destId="{A1DE04E1-EE4F-4905-BCCE-4C7006532572}" srcOrd="0" destOrd="0" presId="urn:microsoft.com/office/officeart/2005/8/layout/vList2"/>
    <dgm:cxn modelId="{F728D961-047A-4493-86D5-76EDE0443FD7}" srcId="{C12D13F7-A279-4359-8AC0-E9F5DE50D855}" destId="{02239225-E3D5-4794-B9BB-A3A69FCC4CCB}" srcOrd="1" destOrd="0" parTransId="{640F5DC6-A5FD-40EF-873C-1F5F1011A849}" sibTransId="{E2D56BFF-CC18-45D7-B90B-A2DFC6B88EB5}"/>
    <dgm:cxn modelId="{BA2E8242-0C95-4EEE-B948-2F0AA44D22B0}" type="presOf" srcId="{C12D13F7-A279-4359-8AC0-E9F5DE50D855}" destId="{459963C0-0214-4B78-A5AA-F9C2679EC873}" srcOrd="0" destOrd="0" presId="urn:microsoft.com/office/officeart/2005/8/layout/vList2"/>
    <dgm:cxn modelId="{203F2A65-5047-4A6C-A134-27E6B57A950D}" type="presOf" srcId="{D12F5923-3F99-4F7E-939D-8BC3A31C01D4}" destId="{20557539-283C-42BE-809D-4243D955DAAA}" srcOrd="0" destOrd="0" presId="urn:microsoft.com/office/officeart/2005/8/layout/vList2"/>
    <dgm:cxn modelId="{F8CC7D68-2D21-4D14-AB4F-3AC6E83C1C7B}" srcId="{C12D13F7-A279-4359-8AC0-E9F5DE50D855}" destId="{A86E07F8-9980-40EB-A839-4C95B46B35F8}" srcOrd="0" destOrd="0" parTransId="{8838D96C-0428-4D52-A7AD-27376773410C}" sibTransId="{5A9B85E3-DB17-4645-8BFA-286367E5A256}"/>
    <dgm:cxn modelId="{77BA0173-0862-4F45-9E19-CE6723C6D452}" type="presOf" srcId="{A86E07F8-9980-40EB-A839-4C95B46B35F8}" destId="{EED665FB-8470-4D0E-AAD9-ED2735068CBE}" srcOrd="0" destOrd="0" presId="urn:microsoft.com/office/officeart/2005/8/layout/vList2"/>
    <dgm:cxn modelId="{3AD5EF7A-0F3C-40BA-9A41-D1940E8D889B}" type="presOf" srcId="{02239225-E3D5-4794-B9BB-A3A69FCC4CCB}" destId="{37EB846E-6449-4FDE-A828-41EB8BE4BDEB}" srcOrd="0" destOrd="0" presId="urn:microsoft.com/office/officeart/2005/8/layout/vList2"/>
    <dgm:cxn modelId="{4F7B9193-FB2A-4178-8DCD-C91DD44347E3}" srcId="{C12D13F7-A279-4359-8AC0-E9F5DE50D855}" destId="{D12F5923-3F99-4F7E-939D-8BC3A31C01D4}" srcOrd="2" destOrd="0" parTransId="{3861815E-68E9-401C-9CE0-2E5D20F2F565}" sibTransId="{E8877F05-FFC7-42C0-84AD-477696B08207}"/>
    <dgm:cxn modelId="{8E7F9CC2-668A-427C-8BFC-14BE61F7984A}" srcId="{C12D13F7-A279-4359-8AC0-E9F5DE50D855}" destId="{8EC740BC-8A88-4409-A6BE-7D9E60F4E436}" srcOrd="3" destOrd="0" parTransId="{652C7827-BEC0-4C5C-88C0-199D3A26B3C8}" sibTransId="{CE2DD07C-FD7B-4165-83C6-18E798951166}"/>
    <dgm:cxn modelId="{EB49F6E7-30E3-425D-8F03-33BC0A1A0990}" type="presParOf" srcId="{459963C0-0214-4B78-A5AA-F9C2679EC873}" destId="{EED665FB-8470-4D0E-AAD9-ED2735068CBE}" srcOrd="0" destOrd="0" presId="urn:microsoft.com/office/officeart/2005/8/layout/vList2"/>
    <dgm:cxn modelId="{0BA215E4-86CC-4667-B716-66D21C04A46B}" type="presParOf" srcId="{459963C0-0214-4B78-A5AA-F9C2679EC873}" destId="{2C286DE9-BE97-4312-8C28-CA7276727F0B}" srcOrd="1" destOrd="0" presId="urn:microsoft.com/office/officeart/2005/8/layout/vList2"/>
    <dgm:cxn modelId="{7722AC5A-4570-49E2-873C-A1527500DBFD}" type="presParOf" srcId="{459963C0-0214-4B78-A5AA-F9C2679EC873}" destId="{37EB846E-6449-4FDE-A828-41EB8BE4BDEB}" srcOrd="2" destOrd="0" presId="urn:microsoft.com/office/officeart/2005/8/layout/vList2"/>
    <dgm:cxn modelId="{3DBA4D12-7AC5-4B24-A6F9-9B5D44726A37}" type="presParOf" srcId="{459963C0-0214-4B78-A5AA-F9C2679EC873}" destId="{DF66935D-6377-4AF4-B963-568BA743E1DB}" srcOrd="3" destOrd="0" presId="urn:microsoft.com/office/officeart/2005/8/layout/vList2"/>
    <dgm:cxn modelId="{821618EB-9757-4D06-A789-2C6CAE80649C}" type="presParOf" srcId="{459963C0-0214-4B78-A5AA-F9C2679EC873}" destId="{20557539-283C-42BE-809D-4243D955DAAA}" srcOrd="4" destOrd="0" presId="urn:microsoft.com/office/officeart/2005/8/layout/vList2"/>
    <dgm:cxn modelId="{78F28DDE-C5BD-41BD-BCBF-5166BE839A93}" type="presParOf" srcId="{459963C0-0214-4B78-A5AA-F9C2679EC873}" destId="{7E8C6E5D-B78D-4663-BBA5-C6769317E539}" srcOrd="5" destOrd="0" presId="urn:microsoft.com/office/officeart/2005/8/layout/vList2"/>
    <dgm:cxn modelId="{1BAF0C55-9EB5-4A73-8485-81C6A24E755C}" type="presParOf" srcId="{459963C0-0214-4B78-A5AA-F9C2679EC873}" destId="{A1DE04E1-EE4F-4905-BCCE-4C70065325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83111-CC0A-4AAB-AB5C-6B0EB666CE1C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C72D0B0F-84D6-4866-A32A-512F5A288095}">
      <dgm:prSet/>
      <dgm:spPr/>
      <dgm:t>
        <a:bodyPr/>
        <a:lstStyle/>
        <a:p>
          <a:r>
            <a:rPr lang="uk-UA" dirty="0"/>
            <a:t>Студенти повинні написати </a:t>
          </a:r>
          <a:r>
            <a:rPr lang="uk-UA" i="1" dirty="0"/>
            <a:t>звіт філологічного змісту, у якому проаналізовано говірки,</a:t>
          </a:r>
          <a:r>
            <a:rPr lang="uk-UA" dirty="0"/>
            <a:t> у яких збирали діалектні матеріали. </a:t>
          </a:r>
        </a:p>
      </dgm:t>
    </dgm:pt>
    <dgm:pt modelId="{3070B177-2B1E-433B-8643-1EDA2A3D27D6}" type="parTrans" cxnId="{746D30B4-53CA-47E2-AB69-7F3125C60F0D}">
      <dgm:prSet/>
      <dgm:spPr/>
      <dgm:t>
        <a:bodyPr/>
        <a:lstStyle/>
        <a:p>
          <a:endParaRPr lang="uk-UA"/>
        </a:p>
      </dgm:t>
    </dgm:pt>
    <dgm:pt modelId="{E27BA980-4F9E-4BE5-A1BC-374B7D992D56}" type="sibTrans" cxnId="{746D30B4-53CA-47E2-AB69-7F3125C60F0D}">
      <dgm:prSet/>
      <dgm:spPr/>
      <dgm:t>
        <a:bodyPr/>
        <a:lstStyle/>
        <a:p>
          <a:endParaRPr lang="uk-UA"/>
        </a:p>
      </dgm:t>
    </dgm:pt>
    <dgm:pt modelId="{21EBA3D6-CDB8-4C3B-8F8F-C7E3E607BC58}">
      <dgm:prSet/>
      <dgm:spPr/>
      <dgm:t>
        <a:bodyPr/>
        <a:lstStyle/>
        <a:p>
          <a:r>
            <a:rPr lang="uk-UA" dirty="0"/>
            <a:t>Характеристику конкретної говірки потрібно  виконати за таким планом:</a:t>
          </a:r>
        </a:p>
      </dgm:t>
    </dgm:pt>
    <dgm:pt modelId="{7F1983AF-D5EA-419A-ACD8-9C24F96249E2}" type="parTrans" cxnId="{164A0A0E-73AD-4D24-923D-FD043F861514}">
      <dgm:prSet/>
      <dgm:spPr/>
      <dgm:t>
        <a:bodyPr/>
        <a:lstStyle/>
        <a:p>
          <a:endParaRPr lang="uk-UA"/>
        </a:p>
      </dgm:t>
    </dgm:pt>
    <dgm:pt modelId="{1EB56BA8-6165-442E-A91D-66BC7F919D8F}" type="sibTrans" cxnId="{164A0A0E-73AD-4D24-923D-FD043F861514}">
      <dgm:prSet/>
      <dgm:spPr/>
      <dgm:t>
        <a:bodyPr/>
        <a:lstStyle/>
        <a:p>
          <a:endParaRPr lang="uk-UA"/>
        </a:p>
      </dgm:t>
    </dgm:pt>
    <dgm:pt modelId="{DAA0AC9A-39F3-4613-A060-D989E8E94894}">
      <dgm:prSet custT="1"/>
      <dgm:spPr/>
      <dgm:t>
        <a:bodyPr/>
        <a:lstStyle/>
        <a:p>
          <a:r>
            <a:rPr lang="uk-UA" sz="1200" dirty="0"/>
            <a:t>назвати, до якого </a:t>
          </a:r>
          <a:r>
            <a:rPr lang="uk-UA" sz="1200" b="1" dirty="0"/>
            <a:t>наріччя</a:t>
          </a:r>
          <a:r>
            <a:rPr lang="uk-UA" sz="1200" dirty="0"/>
            <a:t> та </a:t>
          </a:r>
          <a:r>
            <a:rPr lang="uk-UA" sz="1200" b="1" dirty="0"/>
            <a:t>говору</a:t>
          </a:r>
          <a:r>
            <a:rPr lang="uk-UA" sz="1200" dirty="0"/>
            <a:t> належить конкретна говірка;</a:t>
          </a:r>
        </a:p>
      </dgm:t>
    </dgm:pt>
    <dgm:pt modelId="{3F0E4BA9-CB5E-4E1F-AEAA-027CEC26F07B}" type="parTrans" cxnId="{AF02434D-2EE5-42A6-9F57-84E0E4D003F0}">
      <dgm:prSet/>
      <dgm:spPr/>
      <dgm:t>
        <a:bodyPr/>
        <a:lstStyle/>
        <a:p>
          <a:endParaRPr lang="uk-UA"/>
        </a:p>
      </dgm:t>
    </dgm:pt>
    <dgm:pt modelId="{DFC017B3-2444-4C9E-BB4C-1583AB8E02D3}" type="sibTrans" cxnId="{AF02434D-2EE5-42A6-9F57-84E0E4D003F0}">
      <dgm:prSet/>
      <dgm:spPr/>
      <dgm:t>
        <a:bodyPr/>
        <a:lstStyle/>
        <a:p>
          <a:endParaRPr lang="uk-UA"/>
        </a:p>
      </dgm:t>
    </dgm:pt>
    <dgm:pt modelId="{2D80EFA8-D0EA-4D8A-B20C-403CC0AA5A71}">
      <dgm:prSet/>
      <dgm:spPr/>
      <dgm:t>
        <a:bodyPr/>
        <a:lstStyle/>
        <a:p>
          <a:r>
            <a:rPr lang="uk-UA" dirty="0"/>
            <a:t>відобразити (описово і зробити </a:t>
          </a:r>
          <a:r>
            <a:rPr lang="uk-UA" dirty="0" err="1"/>
            <a:t>скан</a:t>
          </a:r>
          <a:r>
            <a:rPr lang="uk-UA" dirty="0"/>
            <a:t> електронного варіанту карти) географічне розташування села, місце населеного пункту на діалектологічній карті;</a:t>
          </a:r>
        </a:p>
      </dgm:t>
    </dgm:pt>
    <dgm:pt modelId="{F77B34D8-FFBC-42DC-BCF0-ACBF5963DAF3}" type="parTrans" cxnId="{5A631FB1-973D-415F-9231-B5FD6F58446D}">
      <dgm:prSet/>
      <dgm:spPr/>
      <dgm:t>
        <a:bodyPr/>
        <a:lstStyle/>
        <a:p>
          <a:endParaRPr lang="uk-UA"/>
        </a:p>
      </dgm:t>
    </dgm:pt>
    <dgm:pt modelId="{4041A0E2-BF6C-4E0B-B88B-ABC903580659}" type="sibTrans" cxnId="{5A631FB1-973D-415F-9231-B5FD6F58446D}">
      <dgm:prSet/>
      <dgm:spPr/>
      <dgm:t>
        <a:bodyPr/>
        <a:lstStyle/>
        <a:p>
          <a:endParaRPr lang="uk-UA"/>
        </a:p>
      </dgm:t>
    </dgm:pt>
    <dgm:pt modelId="{3C13A22B-D1C0-4609-BC89-E02CFD7A3A0B}">
      <dgm:prSet/>
      <dgm:spPr/>
      <dgm:t>
        <a:bodyPr/>
        <a:lstStyle/>
        <a:p>
          <a:r>
            <a:rPr lang="uk-UA"/>
            <a:t>коротко описати історію села, походження його назви, кількість жителів;</a:t>
          </a:r>
        </a:p>
      </dgm:t>
    </dgm:pt>
    <dgm:pt modelId="{9F015FF2-7864-4257-A6F4-ECC87C361D50}" type="parTrans" cxnId="{B3C3B5BD-2412-4FAD-A483-335A901E345C}">
      <dgm:prSet/>
      <dgm:spPr/>
      <dgm:t>
        <a:bodyPr/>
        <a:lstStyle/>
        <a:p>
          <a:endParaRPr lang="uk-UA"/>
        </a:p>
      </dgm:t>
    </dgm:pt>
    <dgm:pt modelId="{FA7FBB25-7D66-4610-9C5C-C28FA343AA00}" type="sibTrans" cxnId="{B3C3B5BD-2412-4FAD-A483-335A901E345C}">
      <dgm:prSet/>
      <dgm:spPr/>
      <dgm:t>
        <a:bodyPr/>
        <a:lstStyle/>
        <a:p>
          <a:endParaRPr lang="uk-UA"/>
        </a:p>
      </dgm:t>
    </dgm:pt>
    <dgm:pt modelId="{B48A655F-487D-4DC2-BC79-58138F11F1E9}">
      <dgm:prSet/>
      <dgm:spPr/>
      <dgm:t>
        <a:bodyPr/>
        <a:lstStyle/>
        <a:p>
          <a:r>
            <a:rPr lang="uk-UA" dirty="0"/>
            <a:t>виявити лексичні, фонетичні, морфологічні, синтаксичні особливості говірки;</a:t>
          </a:r>
        </a:p>
      </dgm:t>
    </dgm:pt>
    <dgm:pt modelId="{8425B5BA-F853-4200-9860-72B80CE9360A}" type="parTrans" cxnId="{F1681297-818F-45D1-9584-73E00598A2AB}">
      <dgm:prSet/>
      <dgm:spPr/>
      <dgm:t>
        <a:bodyPr/>
        <a:lstStyle/>
        <a:p>
          <a:endParaRPr lang="uk-UA"/>
        </a:p>
      </dgm:t>
    </dgm:pt>
    <dgm:pt modelId="{2590F6EE-8FF7-439C-91BF-7497EC8D8F07}" type="sibTrans" cxnId="{F1681297-818F-45D1-9584-73E00598A2AB}">
      <dgm:prSet/>
      <dgm:spPr/>
      <dgm:t>
        <a:bodyPr/>
        <a:lstStyle/>
        <a:p>
          <a:endParaRPr lang="uk-UA"/>
        </a:p>
      </dgm:t>
    </dgm:pt>
    <dgm:pt modelId="{A5E7ADC0-CB46-48FF-A3C2-D44D60EFDC65}">
      <dgm:prSet/>
      <dgm:spPr/>
      <dgm:t>
        <a:bodyPr/>
        <a:lstStyle/>
        <a:p>
          <a:r>
            <a:rPr lang="uk-UA"/>
            <a:t>записати зразки діалектних текстів і відтворити їх фонетичною транскрипцією;</a:t>
          </a:r>
        </a:p>
      </dgm:t>
    </dgm:pt>
    <dgm:pt modelId="{1D453FE1-0C1C-432E-BECB-8E5D45B6B2DD}" type="parTrans" cxnId="{7AB4A832-7F47-4A52-97C0-6F685E3F1810}">
      <dgm:prSet/>
      <dgm:spPr/>
      <dgm:t>
        <a:bodyPr/>
        <a:lstStyle/>
        <a:p>
          <a:endParaRPr lang="uk-UA"/>
        </a:p>
      </dgm:t>
    </dgm:pt>
    <dgm:pt modelId="{99031724-4923-456C-AB94-777A9F0A8088}" type="sibTrans" cxnId="{7AB4A832-7F47-4A52-97C0-6F685E3F1810}">
      <dgm:prSet/>
      <dgm:spPr/>
      <dgm:t>
        <a:bodyPr/>
        <a:lstStyle/>
        <a:p>
          <a:endParaRPr lang="uk-UA"/>
        </a:p>
      </dgm:t>
    </dgm:pt>
    <dgm:pt modelId="{A6D174B3-B570-41D2-83C3-31E5F6901DDB}">
      <dgm:prSet/>
      <dgm:spPr/>
      <dgm:t>
        <a:bodyPr/>
        <a:lstStyle/>
        <a:p>
          <a:r>
            <a:rPr lang="uk-UA" dirty="0"/>
            <a:t>навести дані про інформаторів (прізвище, ім’я, по батькові, рік народження, місце народження, освіта, фах).</a:t>
          </a:r>
        </a:p>
      </dgm:t>
    </dgm:pt>
    <dgm:pt modelId="{275653E5-1820-4BAB-B053-C72567534F49}" type="parTrans" cxnId="{E6020E4F-A2E6-4EF8-961E-B99B5E6329CB}">
      <dgm:prSet/>
      <dgm:spPr/>
      <dgm:t>
        <a:bodyPr/>
        <a:lstStyle/>
        <a:p>
          <a:endParaRPr lang="uk-UA"/>
        </a:p>
      </dgm:t>
    </dgm:pt>
    <dgm:pt modelId="{708D0E16-9EE5-46EF-9565-78BE912A45FB}" type="sibTrans" cxnId="{E6020E4F-A2E6-4EF8-961E-B99B5E6329CB}">
      <dgm:prSet/>
      <dgm:spPr/>
      <dgm:t>
        <a:bodyPr/>
        <a:lstStyle/>
        <a:p>
          <a:endParaRPr lang="uk-UA"/>
        </a:p>
      </dgm:t>
    </dgm:pt>
    <dgm:pt modelId="{E9C65E06-8730-43ED-9078-F6C74EA3D9AC}" type="pres">
      <dgm:prSet presAssocID="{4C283111-CC0A-4AAB-AB5C-6B0EB666CE1C}" presName="Name0" presStyleCnt="0">
        <dgm:presLayoutVars>
          <dgm:dir/>
          <dgm:animLvl val="lvl"/>
          <dgm:resizeHandles val="exact"/>
        </dgm:presLayoutVars>
      </dgm:prSet>
      <dgm:spPr/>
    </dgm:pt>
    <dgm:pt modelId="{ED1EC5F7-567F-46D2-8BA7-B5E17F203042}" type="pres">
      <dgm:prSet presAssocID="{21EBA3D6-CDB8-4C3B-8F8F-C7E3E607BC58}" presName="boxAndChildren" presStyleCnt="0"/>
      <dgm:spPr/>
    </dgm:pt>
    <dgm:pt modelId="{2FF0FC7C-D4AD-472D-8E76-99BB24EF51C8}" type="pres">
      <dgm:prSet presAssocID="{21EBA3D6-CDB8-4C3B-8F8F-C7E3E607BC58}" presName="parentTextBox" presStyleLbl="node1" presStyleIdx="0" presStyleCnt="2"/>
      <dgm:spPr/>
    </dgm:pt>
    <dgm:pt modelId="{5A03CF13-EA52-4329-A1CE-01839036FD1A}" type="pres">
      <dgm:prSet presAssocID="{21EBA3D6-CDB8-4C3B-8F8F-C7E3E607BC58}" presName="entireBox" presStyleLbl="node1" presStyleIdx="0" presStyleCnt="2"/>
      <dgm:spPr/>
    </dgm:pt>
    <dgm:pt modelId="{D77BCD01-21C9-42CB-A5CE-0230126D9262}" type="pres">
      <dgm:prSet presAssocID="{21EBA3D6-CDB8-4C3B-8F8F-C7E3E607BC58}" presName="descendantBox" presStyleCnt="0"/>
      <dgm:spPr/>
    </dgm:pt>
    <dgm:pt modelId="{ACA72690-DA83-4BA3-AAA9-C3DFB6358E43}" type="pres">
      <dgm:prSet presAssocID="{DAA0AC9A-39F3-4613-A060-D989E8E94894}" presName="childTextBox" presStyleLbl="fgAccFollowNode1" presStyleIdx="0" presStyleCnt="6">
        <dgm:presLayoutVars>
          <dgm:bulletEnabled val="1"/>
        </dgm:presLayoutVars>
      </dgm:prSet>
      <dgm:spPr/>
    </dgm:pt>
    <dgm:pt modelId="{C16FF5F1-6801-4C4E-BA43-C8462F543615}" type="pres">
      <dgm:prSet presAssocID="{2D80EFA8-D0EA-4D8A-B20C-403CC0AA5A71}" presName="childTextBox" presStyleLbl="fgAccFollowNode1" presStyleIdx="1" presStyleCnt="6">
        <dgm:presLayoutVars>
          <dgm:bulletEnabled val="1"/>
        </dgm:presLayoutVars>
      </dgm:prSet>
      <dgm:spPr/>
    </dgm:pt>
    <dgm:pt modelId="{601D263F-4F52-4609-9BC3-71FC91B8FB31}" type="pres">
      <dgm:prSet presAssocID="{3C13A22B-D1C0-4609-BC89-E02CFD7A3A0B}" presName="childTextBox" presStyleLbl="fgAccFollowNode1" presStyleIdx="2" presStyleCnt="6">
        <dgm:presLayoutVars>
          <dgm:bulletEnabled val="1"/>
        </dgm:presLayoutVars>
      </dgm:prSet>
      <dgm:spPr/>
    </dgm:pt>
    <dgm:pt modelId="{6360E5CE-2C99-478D-A943-FFBA63E41670}" type="pres">
      <dgm:prSet presAssocID="{B48A655F-487D-4DC2-BC79-58138F11F1E9}" presName="childTextBox" presStyleLbl="fgAccFollowNode1" presStyleIdx="3" presStyleCnt="6">
        <dgm:presLayoutVars>
          <dgm:bulletEnabled val="1"/>
        </dgm:presLayoutVars>
      </dgm:prSet>
      <dgm:spPr/>
    </dgm:pt>
    <dgm:pt modelId="{D65F44AD-0C83-410B-AFA9-4D605CD43AD0}" type="pres">
      <dgm:prSet presAssocID="{A5E7ADC0-CB46-48FF-A3C2-D44D60EFDC65}" presName="childTextBox" presStyleLbl="fgAccFollowNode1" presStyleIdx="4" presStyleCnt="6">
        <dgm:presLayoutVars>
          <dgm:bulletEnabled val="1"/>
        </dgm:presLayoutVars>
      </dgm:prSet>
      <dgm:spPr/>
    </dgm:pt>
    <dgm:pt modelId="{4151CC78-277E-40A6-989C-350CE1334E79}" type="pres">
      <dgm:prSet presAssocID="{A6D174B3-B570-41D2-83C3-31E5F6901DDB}" presName="childTextBox" presStyleLbl="fgAccFollowNode1" presStyleIdx="5" presStyleCnt="6">
        <dgm:presLayoutVars>
          <dgm:bulletEnabled val="1"/>
        </dgm:presLayoutVars>
      </dgm:prSet>
      <dgm:spPr/>
    </dgm:pt>
    <dgm:pt modelId="{4E83A854-3EC2-479C-82FA-2C261104250A}" type="pres">
      <dgm:prSet presAssocID="{E27BA980-4F9E-4BE5-A1BC-374B7D992D56}" presName="sp" presStyleCnt="0"/>
      <dgm:spPr/>
    </dgm:pt>
    <dgm:pt modelId="{557011F4-8094-4220-A947-9D85C589CF8E}" type="pres">
      <dgm:prSet presAssocID="{C72D0B0F-84D6-4866-A32A-512F5A288095}" presName="arrowAndChildren" presStyleCnt="0"/>
      <dgm:spPr/>
    </dgm:pt>
    <dgm:pt modelId="{E5760964-450F-4116-9E01-7E65FEB66992}" type="pres">
      <dgm:prSet presAssocID="{C72D0B0F-84D6-4866-A32A-512F5A288095}" presName="parentTextArrow" presStyleLbl="node1" presStyleIdx="1" presStyleCnt="2"/>
      <dgm:spPr/>
    </dgm:pt>
  </dgm:ptLst>
  <dgm:cxnLst>
    <dgm:cxn modelId="{164A0A0E-73AD-4D24-923D-FD043F861514}" srcId="{4C283111-CC0A-4AAB-AB5C-6B0EB666CE1C}" destId="{21EBA3D6-CDB8-4C3B-8F8F-C7E3E607BC58}" srcOrd="1" destOrd="0" parTransId="{7F1983AF-D5EA-419A-ACD8-9C24F96249E2}" sibTransId="{1EB56BA8-6165-442E-A91D-66BC7F919D8F}"/>
    <dgm:cxn modelId="{60080D22-A886-48E6-8402-05DF875FBCDB}" type="presOf" srcId="{DAA0AC9A-39F3-4613-A060-D989E8E94894}" destId="{ACA72690-DA83-4BA3-AAA9-C3DFB6358E43}" srcOrd="0" destOrd="0" presId="urn:microsoft.com/office/officeart/2005/8/layout/process4"/>
    <dgm:cxn modelId="{7AB4A832-7F47-4A52-97C0-6F685E3F1810}" srcId="{21EBA3D6-CDB8-4C3B-8F8F-C7E3E607BC58}" destId="{A5E7ADC0-CB46-48FF-A3C2-D44D60EFDC65}" srcOrd="4" destOrd="0" parTransId="{1D453FE1-0C1C-432E-BECB-8E5D45B6B2DD}" sibTransId="{99031724-4923-456C-AB94-777A9F0A8088}"/>
    <dgm:cxn modelId="{F46FAB35-6396-4D97-95A4-E0098920BA49}" type="presOf" srcId="{21EBA3D6-CDB8-4C3B-8F8F-C7E3E607BC58}" destId="{5A03CF13-EA52-4329-A1CE-01839036FD1A}" srcOrd="1" destOrd="0" presId="urn:microsoft.com/office/officeart/2005/8/layout/process4"/>
    <dgm:cxn modelId="{CD041267-1143-4480-A6AB-8E9195B48448}" type="presOf" srcId="{A5E7ADC0-CB46-48FF-A3C2-D44D60EFDC65}" destId="{D65F44AD-0C83-410B-AFA9-4D605CD43AD0}" srcOrd="0" destOrd="0" presId="urn:microsoft.com/office/officeart/2005/8/layout/process4"/>
    <dgm:cxn modelId="{B2B21A6C-31D2-4D01-BA77-B13D77BAD156}" type="presOf" srcId="{3C13A22B-D1C0-4609-BC89-E02CFD7A3A0B}" destId="{601D263F-4F52-4609-9BC3-71FC91B8FB31}" srcOrd="0" destOrd="0" presId="urn:microsoft.com/office/officeart/2005/8/layout/process4"/>
    <dgm:cxn modelId="{AF02434D-2EE5-42A6-9F57-84E0E4D003F0}" srcId="{21EBA3D6-CDB8-4C3B-8F8F-C7E3E607BC58}" destId="{DAA0AC9A-39F3-4613-A060-D989E8E94894}" srcOrd="0" destOrd="0" parTransId="{3F0E4BA9-CB5E-4E1F-AEAA-027CEC26F07B}" sibTransId="{DFC017B3-2444-4C9E-BB4C-1583AB8E02D3}"/>
    <dgm:cxn modelId="{EF1AF96E-113B-4EAF-A6BD-38B7E0C6DE66}" type="presOf" srcId="{2D80EFA8-D0EA-4D8A-B20C-403CC0AA5A71}" destId="{C16FF5F1-6801-4C4E-BA43-C8462F543615}" srcOrd="0" destOrd="0" presId="urn:microsoft.com/office/officeart/2005/8/layout/process4"/>
    <dgm:cxn modelId="{E6020E4F-A2E6-4EF8-961E-B99B5E6329CB}" srcId="{21EBA3D6-CDB8-4C3B-8F8F-C7E3E607BC58}" destId="{A6D174B3-B570-41D2-83C3-31E5F6901DDB}" srcOrd="5" destOrd="0" parTransId="{275653E5-1820-4BAB-B053-C72567534F49}" sibTransId="{708D0E16-9EE5-46EF-9565-78BE912A45FB}"/>
    <dgm:cxn modelId="{6DA17E54-031C-4478-AC2B-0F2E7BE566F8}" type="presOf" srcId="{A6D174B3-B570-41D2-83C3-31E5F6901DDB}" destId="{4151CC78-277E-40A6-989C-350CE1334E79}" srcOrd="0" destOrd="0" presId="urn:microsoft.com/office/officeart/2005/8/layout/process4"/>
    <dgm:cxn modelId="{F9452386-D208-43CB-AA79-5F6B9F5DECB1}" type="presOf" srcId="{B48A655F-487D-4DC2-BC79-58138F11F1E9}" destId="{6360E5CE-2C99-478D-A943-FFBA63E41670}" srcOrd="0" destOrd="0" presId="urn:microsoft.com/office/officeart/2005/8/layout/process4"/>
    <dgm:cxn modelId="{4CA9F68B-39BD-4AC4-9F0B-5F9366228211}" type="presOf" srcId="{4C283111-CC0A-4AAB-AB5C-6B0EB666CE1C}" destId="{E9C65E06-8730-43ED-9078-F6C74EA3D9AC}" srcOrd="0" destOrd="0" presId="urn:microsoft.com/office/officeart/2005/8/layout/process4"/>
    <dgm:cxn modelId="{F1681297-818F-45D1-9584-73E00598A2AB}" srcId="{21EBA3D6-CDB8-4C3B-8F8F-C7E3E607BC58}" destId="{B48A655F-487D-4DC2-BC79-58138F11F1E9}" srcOrd="3" destOrd="0" parTransId="{8425B5BA-F853-4200-9860-72B80CE9360A}" sibTransId="{2590F6EE-8FF7-439C-91BF-7497EC8D8F07}"/>
    <dgm:cxn modelId="{5BCDBF9F-FE04-4C67-9378-4FB3B0D8A83B}" type="presOf" srcId="{21EBA3D6-CDB8-4C3B-8F8F-C7E3E607BC58}" destId="{2FF0FC7C-D4AD-472D-8E76-99BB24EF51C8}" srcOrd="0" destOrd="0" presId="urn:microsoft.com/office/officeart/2005/8/layout/process4"/>
    <dgm:cxn modelId="{5A631FB1-973D-415F-9231-B5FD6F58446D}" srcId="{21EBA3D6-CDB8-4C3B-8F8F-C7E3E607BC58}" destId="{2D80EFA8-D0EA-4D8A-B20C-403CC0AA5A71}" srcOrd="1" destOrd="0" parTransId="{F77B34D8-FFBC-42DC-BCF0-ACBF5963DAF3}" sibTransId="{4041A0E2-BF6C-4E0B-B88B-ABC903580659}"/>
    <dgm:cxn modelId="{746D30B4-53CA-47E2-AB69-7F3125C60F0D}" srcId="{4C283111-CC0A-4AAB-AB5C-6B0EB666CE1C}" destId="{C72D0B0F-84D6-4866-A32A-512F5A288095}" srcOrd="0" destOrd="0" parTransId="{3070B177-2B1E-433B-8643-1EDA2A3D27D6}" sibTransId="{E27BA980-4F9E-4BE5-A1BC-374B7D992D56}"/>
    <dgm:cxn modelId="{B3C3B5BD-2412-4FAD-A483-335A901E345C}" srcId="{21EBA3D6-CDB8-4C3B-8F8F-C7E3E607BC58}" destId="{3C13A22B-D1C0-4609-BC89-E02CFD7A3A0B}" srcOrd="2" destOrd="0" parTransId="{9F015FF2-7864-4257-A6F4-ECC87C361D50}" sibTransId="{FA7FBB25-7D66-4610-9C5C-C28FA343AA00}"/>
    <dgm:cxn modelId="{2E98FBE4-0549-4606-BDB3-75360657251E}" type="presOf" srcId="{C72D0B0F-84D6-4866-A32A-512F5A288095}" destId="{E5760964-450F-4116-9E01-7E65FEB66992}" srcOrd="0" destOrd="0" presId="urn:microsoft.com/office/officeart/2005/8/layout/process4"/>
    <dgm:cxn modelId="{3450C148-8C60-432A-8993-436064B74239}" type="presParOf" srcId="{E9C65E06-8730-43ED-9078-F6C74EA3D9AC}" destId="{ED1EC5F7-567F-46D2-8BA7-B5E17F203042}" srcOrd="0" destOrd="0" presId="urn:microsoft.com/office/officeart/2005/8/layout/process4"/>
    <dgm:cxn modelId="{560FFCC8-3F3E-45C7-89F5-389E81360692}" type="presParOf" srcId="{ED1EC5F7-567F-46D2-8BA7-B5E17F203042}" destId="{2FF0FC7C-D4AD-472D-8E76-99BB24EF51C8}" srcOrd="0" destOrd="0" presId="urn:microsoft.com/office/officeart/2005/8/layout/process4"/>
    <dgm:cxn modelId="{E027F1C4-FA7C-4BB6-BB37-7C8722567DE9}" type="presParOf" srcId="{ED1EC5F7-567F-46D2-8BA7-B5E17F203042}" destId="{5A03CF13-EA52-4329-A1CE-01839036FD1A}" srcOrd="1" destOrd="0" presId="urn:microsoft.com/office/officeart/2005/8/layout/process4"/>
    <dgm:cxn modelId="{2457739A-126F-4C4E-81D4-2B2C2AF9D960}" type="presParOf" srcId="{ED1EC5F7-567F-46D2-8BA7-B5E17F203042}" destId="{D77BCD01-21C9-42CB-A5CE-0230126D9262}" srcOrd="2" destOrd="0" presId="urn:microsoft.com/office/officeart/2005/8/layout/process4"/>
    <dgm:cxn modelId="{AD6B175B-1CAB-4B19-9F36-30A3B72497F4}" type="presParOf" srcId="{D77BCD01-21C9-42CB-A5CE-0230126D9262}" destId="{ACA72690-DA83-4BA3-AAA9-C3DFB6358E43}" srcOrd="0" destOrd="0" presId="urn:microsoft.com/office/officeart/2005/8/layout/process4"/>
    <dgm:cxn modelId="{E2852CB3-AF17-44B5-A761-D48D2E1EDF8F}" type="presParOf" srcId="{D77BCD01-21C9-42CB-A5CE-0230126D9262}" destId="{C16FF5F1-6801-4C4E-BA43-C8462F543615}" srcOrd="1" destOrd="0" presId="urn:microsoft.com/office/officeart/2005/8/layout/process4"/>
    <dgm:cxn modelId="{25D609BD-7423-415F-BD0A-E316A53A4C46}" type="presParOf" srcId="{D77BCD01-21C9-42CB-A5CE-0230126D9262}" destId="{601D263F-4F52-4609-9BC3-71FC91B8FB31}" srcOrd="2" destOrd="0" presId="urn:microsoft.com/office/officeart/2005/8/layout/process4"/>
    <dgm:cxn modelId="{184E84E6-5BED-459F-AD36-86531C832BA0}" type="presParOf" srcId="{D77BCD01-21C9-42CB-A5CE-0230126D9262}" destId="{6360E5CE-2C99-478D-A943-FFBA63E41670}" srcOrd="3" destOrd="0" presId="urn:microsoft.com/office/officeart/2005/8/layout/process4"/>
    <dgm:cxn modelId="{7E4CB94A-A5A6-4975-B129-68555AC29613}" type="presParOf" srcId="{D77BCD01-21C9-42CB-A5CE-0230126D9262}" destId="{D65F44AD-0C83-410B-AFA9-4D605CD43AD0}" srcOrd="4" destOrd="0" presId="urn:microsoft.com/office/officeart/2005/8/layout/process4"/>
    <dgm:cxn modelId="{E13641B3-78B4-4DFF-9460-80046C6A7830}" type="presParOf" srcId="{D77BCD01-21C9-42CB-A5CE-0230126D9262}" destId="{4151CC78-277E-40A6-989C-350CE1334E79}" srcOrd="5" destOrd="0" presId="urn:microsoft.com/office/officeart/2005/8/layout/process4"/>
    <dgm:cxn modelId="{1F860BF7-FF21-4744-951C-C58471AF4A71}" type="presParOf" srcId="{E9C65E06-8730-43ED-9078-F6C74EA3D9AC}" destId="{4E83A854-3EC2-479C-82FA-2C261104250A}" srcOrd="1" destOrd="0" presId="urn:microsoft.com/office/officeart/2005/8/layout/process4"/>
    <dgm:cxn modelId="{FE650937-DEDD-4A19-BDA6-217A12FEBF38}" type="presParOf" srcId="{E9C65E06-8730-43ED-9078-F6C74EA3D9AC}" destId="{557011F4-8094-4220-A947-9D85C589CF8E}" srcOrd="2" destOrd="0" presId="urn:microsoft.com/office/officeart/2005/8/layout/process4"/>
    <dgm:cxn modelId="{6EA3EF50-0818-440E-BBD4-E4326558E7DF}" type="presParOf" srcId="{557011F4-8094-4220-A947-9D85C589CF8E}" destId="{E5760964-450F-4116-9E01-7E65FEB669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ECE8F-6513-4F73-B3F4-32290E79F81A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5B1DC2-AFC8-436D-890E-CC8F2F8170D4}">
      <dgm:prSet/>
      <dgm:spPr/>
      <dgm:t>
        <a:bodyPr/>
        <a:lstStyle/>
        <a:p>
          <a:r>
            <a:rPr lang="uk-UA" dirty="0"/>
            <a:t>Дуже важливим є добір інформаторів. Це повинна бути людина старшого віку, </a:t>
          </a:r>
          <a:r>
            <a:rPr lang="uk-UA" i="1" u="sng" dirty="0"/>
            <a:t>без вищої освіти.  </a:t>
          </a:r>
          <a:endParaRPr lang="en-US" i="1" u="sng" dirty="0"/>
        </a:p>
      </dgm:t>
    </dgm:pt>
    <dgm:pt modelId="{7668AB25-B73B-45DF-A094-12E94A6750F4}" type="parTrans" cxnId="{210C7BC1-BD91-4612-8420-E970C5E94DD0}">
      <dgm:prSet/>
      <dgm:spPr/>
      <dgm:t>
        <a:bodyPr/>
        <a:lstStyle/>
        <a:p>
          <a:endParaRPr lang="en-US"/>
        </a:p>
      </dgm:t>
    </dgm:pt>
    <dgm:pt modelId="{F25D7DC7-553A-4E57-BD94-FADC01840EAE}" type="sibTrans" cxnId="{210C7BC1-BD91-4612-8420-E970C5E94DD0}">
      <dgm:prSet/>
      <dgm:spPr/>
      <dgm:t>
        <a:bodyPr/>
        <a:lstStyle/>
        <a:p>
          <a:endParaRPr lang="en-US"/>
        </a:p>
      </dgm:t>
    </dgm:pt>
    <dgm:pt modelId="{D96B5F70-1A95-4A29-8381-37BB5B74A298}">
      <dgm:prSet/>
      <dgm:spPr/>
      <dgm:t>
        <a:bodyPr/>
        <a:lstStyle/>
        <a:p>
          <a:r>
            <a:rPr lang="uk-UA" dirty="0"/>
            <a:t>Це повинні бути типові носії говірки обраного для обстеження населеного пункту, які довго не перебували поза говірковим оточенням, не працювали тривалий час в інших селах або містах, люди з добрим слухом, без мовних вад, розвиненим </a:t>
          </a:r>
          <a:r>
            <a:rPr lang="uk-UA" dirty="0" err="1"/>
            <a:t>мовним</a:t>
          </a:r>
          <a:r>
            <a:rPr lang="uk-UA" dirty="0"/>
            <a:t> чуттям, які були б у змозі розповісти, чим говірка їхнього села відрізняється від говірок сусідніх сіл, що її споріднює і з якими саме селами, що в цій говірці вже зникає, і які саме явища з’явилися порівняно недавно. </a:t>
          </a:r>
          <a:endParaRPr lang="en-US" dirty="0"/>
        </a:p>
      </dgm:t>
    </dgm:pt>
    <dgm:pt modelId="{A2E3A063-8DBF-4465-A551-D8CCCEF908BD}" type="parTrans" cxnId="{97FF4A56-969D-41FB-BC5A-71BE34FA5F2F}">
      <dgm:prSet/>
      <dgm:spPr/>
      <dgm:t>
        <a:bodyPr/>
        <a:lstStyle/>
        <a:p>
          <a:endParaRPr lang="en-US"/>
        </a:p>
      </dgm:t>
    </dgm:pt>
    <dgm:pt modelId="{E35C708D-180E-4207-88EF-14E4F5A32993}" type="sibTrans" cxnId="{97FF4A56-969D-41FB-BC5A-71BE34FA5F2F}">
      <dgm:prSet/>
      <dgm:spPr/>
      <dgm:t>
        <a:bodyPr/>
        <a:lstStyle/>
        <a:p>
          <a:endParaRPr lang="en-US"/>
        </a:p>
      </dgm:t>
    </dgm:pt>
    <dgm:pt modelId="{5373D276-C2D7-45A5-B88B-E4C1A5C6E26F}">
      <dgm:prSet/>
      <dgm:spPr/>
      <dgm:t>
        <a:bodyPr/>
        <a:lstStyle/>
        <a:p>
          <a:r>
            <a:rPr lang="uk-UA" dirty="0"/>
            <a:t>Оповідач повинен також бути знавцем матеріальної і духовної культури своєї місцевості. Не лише сам інформатор, а також його батьки повинні бути уродженцями цього села. </a:t>
          </a:r>
        </a:p>
      </dgm:t>
    </dgm:pt>
    <dgm:pt modelId="{CFB1E3C3-9855-4E74-B8E4-9EDAEE50A8FE}" type="parTrans" cxnId="{B2FE6336-37EA-4669-814F-BA9F078234E6}">
      <dgm:prSet/>
      <dgm:spPr/>
      <dgm:t>
        <a:bodyPr/>
        <a:lstStyle/>
        <a:p>
          <a:endParaRPr lang="en-US"/>
        </a:p>
      </dgm:t>
    </dgm:pt>
    <dgm:pt modelId="{DEF6093B-0C8D-470D-BEDE-F405172F9B1E}" type="sibTrans" cxnId="{B2FE6336-37EA-4669-814F-BA9F078234E6}">
      <dgm:prSet/>
      <dgm:spPr/>
      <dgm:t>
        <a:bodyPr/>
        <a:lstStyle/>
        <a:p>
          <a:endParaRPr lang="en-US"/>
        </a:p>
      </dgm:t>
    </dgm:pt>
    <dgm:pt modelId="{08E02246-9505-4D37-8E29-E8BB21703BDD}" type="pres">
      <dgm:prSet presAssocID="{CDEECE8F-6513-4F73-B3F4-32290E79F81A}" presName="linear" presStyleCnt="0">
        <dgm:presLayoutVars>
          <dgm:animLvl val="lvl"/>
          <dgm:resizeHandles val="exact"/>
        </dgm:presLayoutVars>
      </dgm:prSet>
      <dgm:spPr/>
    </dgm:pt>
    <dgm:pt modelId="{34343FC0-E6D5-4022-9789-55F4A6D9D437}" type="pres">
      <dgm:prSet presAssocID="{A35B1DC2-AFC8-436D-890E-CC8F2F8170D4}" presName="parentText" presStyleLbl="node1" presStyleIdx="0" presStyleCnt="3" custLinFactNeighborX="-1253">
        <dgm:presLayoutVars>
          <dgm:chMax val="0"/>
          <dgm:bulletEnabled val="1"/>
        </dgm:presLayoutVars>
      </dgm:prSet>
      <dgm:spPr/>
    </dgm:pt>
    <dgm:pt modelId="{9D903799-90DD-48AD-9B0D-CFE35D2638D1}" type="pres">
      <dgm:prSet presAssocID="{F25D7DC7-553A-4E57-BD94-FADC01840EAE}" presName="spacer" presStyleCnt="0"/>
      <dgm:spPr/>
    </dgm:pt>
    <dgm:pt modelId="{4EFEE6D9-F6D8-4AF5-A5B3-D479B80DD06C}" type="pres">
      <dgm:prSet presAssocID="{D96B5F70-1A95-4A29-8381-37BB5B74A298}" presName="parentText" presStyleLbl="node1" presStyleIdx="1" presStyleCnt="3" custLinFactNeighborX="2636" custLinFactNeighborY="-37092">
        <dgm:presLayoutVars>
          <dgm:chMax val="0"/>
          <dgm:bulletEnabled val="1"/>
        </dgm:presLayoutVars>
      </dgm:prSet>
      <dgm:spPr/>
    </dgm:pt>
    <dgm:pt modelId="{D04BFCDD-B500-4F2D-A7F1-2A5765C42629}" type="pres">
      <dgm:prSet presAssocID="{E35C708D-180E-4207-88EF-14E4F5A32993}" presName="spacer" presStyleCnt="0"/>
      <dgm:spPr/>
    </dgm:pt>
    <dgm:pt modelId="{1AC86C39-488F-4F04-B2EA-42D94FA0B2D4}" type="pres">
      <dgm:prSet presAssocID="{5373D276-C2D7-45A5-B88B-E4C1A5C6E2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3D5234-5562-4215-856B-DF34DCDCDFCF}" type="presOf" srcId="{A35B1DC2-AFC8-436D-890E-CC8F2F8170D4}" destId="{34343FC0-E6D5-4022-9789-55F4A6D9D437}" srcOrd="0" destOrd="0" presId="urn:microsoft.com/office/officeart/2005/8/layout/vList2"/>
    <dgm:cxn modelId="{B2FE6336-37EA-4669-814F-BA9F078234E6}" srcId="{CDEECE8F-6513-4F73-B3F4-32290E79F81A}" destId="{5373D276-C2D7-45A5-B88B-E4C1A5C6E26F}" srcOrd="2" destOrd="0" parTransId="{CFB1E3C3-9855-4E74-B8E4-9EDAEE50A8FE}" sibTransId="{DEF6093B-0C8D-470D-BEDE-F405172F9B1E}"/>
    <dgm:cxn modelId="{97FF4A56-969D-41FB-BC5A-71BE34FA5F2F}" srcId="{CDEECE8F-6513-4F73-B3F4-32290E79F81A}" destId="{D96B5F70-1A95-4A29-8381-37BB5B74A298}" srcOrd="1" destOrd="0" parTransId="{A2E3A063-8DBF-4465-A551-D8CCCEF908BD}" sibTransId="{E35C708D-180E-4207-88EF-14E4F5A32993}"/>
    <dgm:cxn modelId="{F79E0AB4-992A-4B8D-8EA5-64715E482B2F}" type="presOf" srcId="{5373D276-C2D7-45A5-B88B-E4C1A5C6E26F}" destId="{1AC86C39-488F-4F04-B2EA-42D94FA0B2D4}" srcOrd="0" destOrd="0" presId="urn:microsoft.com/office/officeart/2005/8/layout/vList2"/>
    <dgm:cxn modelId="{EE1D34C1-F816-45B3-A1BD-2BEE184D579D}" type="presOf" srcId="{D96B5F70-1A95-4A29-8381-37BB5B74A298}" destId="{4EFEE6D9-F6D8-4AF5-A5B3-D479B80DD06C}" srcOrd="0" destOrd="0" presId="urn:microsoft.com/office/officeart/2005/8/layout/vList2"/>
    <dgm:cxn modelId="{210C7BC1-BD91-4612-8420-E970C5E94DD0}" srcId="{CDEECE8F-6513-4F73-B3F4-32290E79F81A}" destId="{A35B1DC2-AFC8-436D-890E-CC8F2F8170D4}" srcOrd="0" destOrd="0" parTransId="{7668AB25-B73B-45DF-A094-12E94A6750F4}" sibTransId="{F25D7DC7-553A-4E57-BD94-FADC01840EAE}"/>
    <dgm:cxn modelId="{203E0BCB-B371-4416-9D2E-55C56689B8EE}" type="presOf" srcId="{CDEECE8F-6513-4F73-B3F4-32290E79F81A}" destId="{08E02246-9505-4D37-8E29-E8BB21703BDD}" srcOrd="0" destOrd="0" presId="urn:microsoft.com/office/officeart/2005/8/layout/vList2"/>
    <dgm:cxn modelId="{DDD0D7CF-36F5-4CC9-B08A-948190963625}" type="presParOf" srcId="{08E02246-9505-4D37-8E29-E8BB21703BDD}" destId="{34343FC0-E6D5-4022-9789-55F4A6D9D437}" srcOrd="0" destOrd="0" presId="urn:microsoft.com/office/officeart/2005/8/layout/vList2"/>
    <dgm:cxn modelId="{321EAFF3-39A9-42A9-9DBF-24D2CEB89698}" type="presParOf" srcId="{08E02246-9505-4D37-8E29-E8BB21703BDD}" destId="{9D903799-90DD-48AD-9B0D-CFE35D2638D1}" srcOrd="1" destOrd="0" presId="urn:microsoft.com/office/officeart/2005/8/layout/vList2"/>
    <dgm:cxn modelId="{447E538D-8E09-49B1-93B7-2229F362B70F}" type="presParOf" srcId="{08E02246-9505-4D37-8E29-E8BB21703BDD}" destId="{4EFEE6D9-F6D8-4AF5-A5B3-D479B80DD06C}" srcOrd="2" destOrd="0" presId="urn:microsoft.com/office/officeart/2005/8/layout/vList2"/>
    <dgm:cxn modelId="{DD804F74-E64A-45B0-9CD2-1A7CB128CE00}" type="presParOf" srcId="{08E02246-9505-4D37-8E29-E8BB21703BDD}" destId="{D04BFCDD-B500-4F2D-A7F1-2A5765C42629}" srcOrd="3" destOrd="0" presId="urn:microsoft.com/office/officeart/2005/8/layout/vList2"/>
    <dgm:cxn modelId="{30C5DB77-6CF1-4D53-9BE0-0E5795054CC1}" type="presParOf" srcId="{08E02246-9505-4D37-8E29-E8BB21703BDD}" destId="{1AC86C39-488F-4F04-B2EA-42D94FA0B2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9463C0-8837-4B1E-A43E-F84AB279246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832A3E-E6C2-49E8-875A-27072D30BE86}">
      <dgm:prSet custT="1"/>
      <dgm:spPr/>
      <dgm:t>
        <a:bodyPr/>
        <a:lstStyle/>
        <a:p>
          <a:r>
            <a:rPr lang="uk-UA" sz="1100" b="1" dirty="0"/>
            <a:t>1</a:t>
          </a:r>
          <a:r>
            <a:rPr lang="uk-UA" sz="1400" b="1" dirty="0"/>
            <a:t>. Історія власного життя</a:t>
          </a:r>
          <a:endParaRPr lang="en-US" sz="1400" dirty="0"/>
        </a:p>
      </dgm:t>
    </dgm:pt>
    <dgm:pt modelId="{B0259143-2066-43C1-BB66-46599AE220FE}" type="parTrans" cxnId="{CF8BB517-F8FE-4AE1-90AD-2CA62E1CCB5B}">
      <dgm:prSet/>
      <dgm:spPr/>
      <dgm:t>
        <a:bodyPr/>
        <a:lstStyle/>
        <a:p>
          <a:endParaRPr lang="en-US"/>
        </a:p>
      </dgm:t>
    </dgm:pt>
    <dgm:pt modelId="{505765D1-09BB-4AC4-96D7-83B89CD9E974}" type="sibTrans" cxnId="{CF8BB517-F8FE-4AE1-90AD-2CA62E1CCB5B}">
      <dgm:prSet/>
      <dgm:spPr/>
      <dgm:t>
        <a:bodyPr/>
        <a:lstStyle/>
        <a:p>
          <a:endParaRPr lang="en-US"/>
        </a:p>
      </dgm:t>
    </dgm:pt>
    <dgm:pt modelId="{9FD01225-DD6D-479A-9C6F-226D0F456321}">
      <dgm:prSet/>
      <dgm:spPr/>
      <dgm:t>
        <a:bodyPr/>
        <a:lstStyle/>
        <a:p>
          <a:r>
            <a:rPr lang="uk-UA" b="1"/>
            <a:t>2. Хрестини.</a:t>
          </a:r>
          <a:endParaRPr lang="en-US"/>
        </a:p>
      </dgm:t>
    </dgm:pt>
    <dgm:pt modelId="{158B532C-B53A-4489-BF04-F24FEDFE5F9A}" type="parTrans" cxnId="{F5145771-2208-498A-8E08-D1E4A119664D}">
      <dgm:prSet/>
      <dgm:spPr/>
      <dgm:t>
        <a:bodyPr/>
        <a:lstStyle/>
        <a:p>
          <a:endParaRPr lang="en-US"/>
        </a:p>
      </dgm:t>
    </dgm:pt>
    <dgm:pt modelId="{E96504E8-BBE0-4D2C-BB90-2D70A096172B}" type="sibTrans" cxnId="{F5145771-2208-498A-8E08-D1E4A119664D}">
      <dgm:prSet/>
      <dgm:spPr/>
      <dgm:t>
        <a:bodyPr/>
        <a:lstStyle/>
        <a:p>
          <a:endParaRPr lang="en-US"/>
        </a:p>
      </dgm:t>
    </dgm:pt>
    <dgm:pt modelId="{73642846-9977-4805-AE93-EF1A29825D12}">
      <dgm:prSet/>
      <dgm:spPr/>
      <dgm:t>
        <a:bodyPr/>
        <a:lstStyle/>
        <a:p>
          <a:r>
            <a:rPr lang="uk-UA" b="1"/>
            <a:t>3. Похорон та поминання померлих.</a:t>
          </a:r>
          <a:endParaRPr lang="en-US"/>
        </a:p>
      </dgm:t>
    </dgm:pt>
    <dgm:pt modelId="{E1203466-C314-4240-9068-A9FDDF2DB36E}" type="parTrans" cxnId="{92536B68-776D-4EE7-AD16-EC92E7C0501C}">
      <dgm:prSet/>
      <dgm:spPr/>
      <dgm:t>
        <a:bodyPr/>
        <a:lstStyle/>
        <a:p>
          <a:endParaRPr lang="en-US"/>
        </a:p>
      </dgm:t>
    </dgm:pt>
    <dgm:pt modelId="{BF66A0C5-8D65-4B20-AD15-BA45DFCFA17F}" type="sibTrans" cxnId="{92536B68-776D-4EE7-AD16-EC92E7C0501C}">
      <dgm:prSet/>
      <dgm:spPr/>
      <dgm:t>
        <a:bodyPr/>
        <a:lstStyle/>
        <a:p>
          <a:endParaRPr lang="en-US"/>
        </a:p>
      </dgm:t>
    </dgm:pt>
    <dgm:pt modelId="{69B21251-7B63-45C7-B91E-0B3C05B32A68}">
      <dgm:prSet/>
      <dgm:spPr/>
      <dgm:t>
        <a:bodyPr/>
        <a:lstStyle/>
        <a:p>
          <a:r>
            <a:rPr lang="uk-UA" b="1"/>
            <a:t>4. Різдвяні свята.</a:t>
          </a:r>
          <a:endParaRPr lang="en-US"/>
        </a:p>
      </dgm:t>
    </dgm:pt>
    <dgm:pt modelId="{A554B08E-1C77-4A2E-B483-AD9D79E5FE92}" type="parTrans" cxnId="{3AD61216-DEBC-44F3-8182-1BB0BFF116F8}">
      <dgm:prSet/>
      <dgm:spPr/>
      <dgm:t>
        <a:bodyPr/>
        <a:lstStyle/>
        <a:p>
          <a:endParaRPr lang="en-US"/>
        </a:p>
      </dgm:t>
    </dgm:pt>
    <dgm:pt modelId="{4BCFFBA4-557A-4216-8748-D071AE6EBA8B}" type="sibTrans" cxnId="{3AD61216-DEBC-44F3-8182-1BB0BFF116F8}">
      <dgm:prSet/>
      <dgm:spPr/>
      <dgm:t>
        <a:bodyPr/>
        <a:lstStyle/>
        <a:p>
          <a:endParaRPr lang="en-US"/>
        </a:p>
      </dgm:t>
    </dgm:pt>
    <dgm:pt modelId="{B005093F-4136-46E4-A835-F1ACEDC53EF4}">
      <dgm:prSet/>
      <dgm:spPr/>
      <dgm:t>
        <a:bodyPr/>
        <a:lstStyle/>
        <a:p>
          <a:r>
            <a:rPr lang="uk-UA" b="1"/>
            <a:t>5. Великодні свята.</a:t>
          </a:r>
          <a:endParaRPr lang="en-US"/>
        </a:p>
      </dgm:t>
    </dgm:pt>
    <dgm:pt modelId="{A49F096F-62BB-40DE-9677-CCC0648E85E9}" type="parTrans" cxnId="{FD0D1F3D-8E88-4DDD-9FC3-54E49382B43C}">
      <dgm:prSet/>
      <dgm:spPr/>
      <dgm:t>
        <a:bodyPr/>
        <a:lstStyle/>
        <a:p>
          <a:endParaRPr lang="en-US"/>
        </a:p>
      </dgm:t>
    </dgm:pt>
    <dgm:pt modelId="{35AE53D1-4FBD-4C79-8159-E236FC0E7547}" type="sibTrans" cxnId="{FD0D1F3D-8E88-4DDD-9FC3-54E49382B43C}">
      <dgm:prSet/>
      <dgm:spPr/>
      <dgm:t>
        <a:bodyPr/>
        <a:lstStyle/>
        <a:p>
          <a:endParaRPr lang="en-US"/>
        </a:p>
      </dgm:t>
    </dgm:pt>
    <dgm:pt modelId="{95855C9D-ED50-4B50-96D5-F312DF69F1E6}">
      <dgm:prSet/>
      <dgm:spPr/>
      <dgm:t>
        <a:bodyPr/>
        <a:lstStyle/>
        <a:p>
          <a:r>
            <a:rPr lang="uk-UA" b="1"/>
            <a:t>6. Зелені свята.</a:t>
          </a:r>
          <a:endParaRPr lang="en-US"/>
        </a:p>
      </dgm:t>
    </dgm:pt>
    <dgm:pt modelId="{292FF863-5384-4DEF-8DC4-BC8F7A740558}" type="parTrans" cxnId="{1CFA6136-F79A-4F8E-9E5D-581BAB1F2401}">
      <dgm:prSet/>
      <dgm:spPr/>
      <dgm:t>
        <a:bodyPr/>
        <a:lstStyle/>
        <a:p>
          <a:endParaRPr lang="en-US"/>
        </a:p>
      </dgm:t>
    </dgm:pt>
    <dgm:pt modelId="{E76BCDC5-B0C9-4FE2-B52D-9039BBAC7BB9}" type="sibTrans" cxnId="{1CFA6136-F79A-4F8E-9E5D-581BAB1F2401}">
      <dgm:prSet/>
      <dgm:spPr/>
      <dgm:t>
        <a:bodyPr/>
        <a:lstStyle/>
        <a:p>
          <a:endParaRPr lang="en-US"/>
        </a:p>
      </dgm:t>
    </dgm:pt>
    <dgm:pt modelId="{43ED8D4D-8E9A-4278-82E3-340A287AA750}">
      <dgm:prSet/>
      <dgm:spPr/>
      <dgm:t>
        <a:bodyPr/>
        <a:lstStyle/>
        <a:p>
          <a:r>
            <a:rPr lang="uk-UA" b="1"/>
            <a:t>7. Свято Івана Купала.</a:t>
          </a:r>
          <a:endParaRPr lang="en-US"/>
        </a:p>
      </dgm:t>
    </dgm:pt>
    <dgm:pt modelId="{FFAA75B8-7A34-4667-9F23-4EB77FD74D21}" type="parTrans" cxnId="{D2A4B9F0-3DA3-43B1-A194-9ECE599E8A18}">
      <dgm:prSet/>
      <dgm:spPr/>
      <dgm:t>
        <a:bodyPr/>
        <a:lstStyle/>
        <a:p>
          <a:endParaRPr lang="en-US"/>
        </a:p>
      </dgm:t>
    </dgm:pt>
    <dgm:pt modelId="{81FA0AD0-E826-48A7-BC30-E08596316C73}" type="sibTrans" cxnId="{D2A4B9F0-3DA3-43B1-A194-9ECE599E8A18}">
      <dgm:prSet/>
      <dgm:spPr/>
      <dgm:t>
        <a:bodyPr/>
        <a:lstStyle/>
        <a:p>
          <a:endParaRPr lang="en-US"/>
        </a:p>
      </dgm:t>
    </dgm:pt>
    <dgm:pt modelId="{22BF6A2C-D5E2-4CD1-8918-1E7CF6737A34}">
      <dgm:prSet/>
      <dgm:spPr/>
      <dgm:t>
        <a:bodyPr/>
        <a:lstStyle/>
        <a:p>
          <a:r>
            <a:rPr lang="uk-UA" b="1"/>
            <a:t>8. Ворожіння на свято Андрія.</a:t>
          </a:r>
          <a:endParaRPr lang="en-US"/>
        </a:p>
      </dgm:t>
    </dgm:pt>
    <dgm:pt modelId="{CAC6DF0E-389E-41A9-9869-FA9AAD344EC9}" type="parTrans" cxnId="{3DD4CEF5-45AA-4B3C-9DF5-7637429B5ADD}">
      <dgm:prSet/>
      <dgm:spPr/>
      <dgm:t>
        <a:bodyPr/>
        <a:lstStyle/>
        <a:p>
          <a:endParaRPr lang="en-US"/>
        </a:p>
      </dgm:t>
    </dgm:pt>
    <dgm:pt modelId="{28BDCA4B-1CB1-4A3E-8627-9F546C0D6FB2}" type="sibTrans" cxnId="{3DD4CEF5-45AA-4B3C-9DF5-7637429B5ADD}">
      <dgm:prSet/>
      <dgm:spPr/>
      <dgm:t>
        <a:bodyPr/>
        <a:lstStyle/>
        <a:p>
          <a:endParaRPr lang="en-US"/>
        </a:p>
      </dgm:t>
    </dgm:pt>
    <dgm:pt modelId="{E466EB10-EB63-4792-AEB5-DAC85D8C70E1}">
      <dgm:prSet/>
      <dgm:spPr/>
      <dgm:t>
        <a:bodyPr/>
        <a:lstStyle/>
        <a:p>
          <a:r>
            <a:rPr lang="uk-UA" b="1"/>
            <a:t>9. Парубочі забави на свято Андрія.</a:t>
          </a:r>
          <a:endParaRPr lang="en-US"/>
        </a:p>
      </dgm:t>
    </dgm:pt>
    <dgm:pt modelId="{4CA2A8EC-E556-48D9-9035-DA6FA6CF4006}" type="parTrans" cxnId="{C785D6F4-858F-42AE-8D4B-CA4D694D7BA6}">
      <dgm:prSet/>
      <dgm:spPr/>
      <dgm:t>
        <a:bodyPr/>
        <a:lstStyle/>
        <a:p>
          <a:endParaRPr lang="en-US"/>
        </a:p>
      </dgm:t>
    </dgm:pt>
    <dgm:pt modelId="{68C1E37E-5D8D-4505-B3F0-15711EAAB6C3}" type="sibTrans" cxnId="{C785D6F4-858F-42AE-8D4B-CA4D694D7BA6}">
      <dgm:prSet/>
      <dgm:spPr/>
      <dgm:t>
        <a:bodyPr/>
        <a:lstStyle/>
        <a:p>
          <a:endParaRPr lang="en-US"/>
        </a:p>
      </dgm:t>
    </dgm:pt>
    <dgm:pt modelId="{342AB3F8-D3F2-4818-AD86-1DF53545AC9A}">
      <dgm:prSet/>
      <dgm:spPr/>
      <dgm:t>
        <a:bodyPr/>
        <a:lstStyle/>
        <a:p>
          <a:r>
            <a:rPr lang="uk-UA" b="1"/>
            <a:t>10. Храмове свято в селі.</a:t>
          </a:r>
          <a:endParaRPr lang="en-US"/>
        </a:p>
      </dgm:t>
    </dgm:pt>
    <dgm:pt modelId="{39C2B08A-82AE-4E79-B606-88C1961CE342}" type="parTrans" cxnId="{991816E0-BC6C-45EB-A3BB-A87DA9050720}">
      <dgm:prSet/>
      <dgm:spPr/>
      <dgm:t>
        <a:bodyPr/>
        <a:lstStyle/>
        <a:p>
          <a:endParaRPr lang="en-US"/>
        </a:p>
      </dgm:t>
    </dgm:pt>
    <dgm:pt modelId="{7F087EB8-E767-46BC-A904-480728ACB486}" type="sibTrans" cxnId="{991816E0-BC6C-45EB-A3BB-A87DA9050720}">
      <dgm:prSet/>
      <dgm:spPr/>
      <dgm:t>
        <a:bodyPr/>
        <a:lstStyle/>
        <a:p>
          <a:endParaRPr lang="en-US"/>
        </a:p>
      </dgm:t>
    </dgm:pt>
    <dgm:pt modelId="{DC8A59A6-F48A-4134-A82E-1E365CAE8916}">
      <dgm:prSet/>
      <dgm:spPr/>
      <dgm:t>
        <a:bodyPr/>
        <a:lstStyle/>
        <a:p>
          <a:r>
            <a:rPr lang="uk-UA" b="1"/>
            <a:t>11. Свято обжинок.</a:t>
          </a:r>
          <a:endParaRPr lang="en-US"/>
        </a:p>
      </dgm:t>
    </dgm:pt>
    <dgm:pt modelId="{C5A845C5-EB97-4F64-ADA6-E01A54054FDA}" type="parTrans" cxnId="{C735715B-9BB3-48DD-AE87-6BAEEA40E6AD}">
      <dgm:prSet/>
      <dgm:spPr/>
      <dgm:t>
        <a:bodyPr/>
        <a:lstStyle/>
        <a:p>
          <a:endParaRPr lang="en-US"/>
        </a:p>
      </dgm:t>
    </dgm:pt>
    <dgm:pt modelId="{0A489801-B55C-4DA0-8879-392BCE4419BB}" type="sibTrans" cxnId="{C735715B-9BB3-48DD-AE87-6BAEEA40E6AD}">
      <dgm:prSet/>
      <dgm:spPr/>
      <dgm:t>
        <a:bodyPr/>
        <a:lstStyle/>
        <a:p>
          <a:endParaRPr lang="en-US"/>
        </a:p>
      </dgm:t>
    </dgm:pt>
    <dgm:pt modelId="{515B51FC-DA55-4FA5-86F7-62E584D007F0}">
      <dgm:prSet/>
      <dgm:spPr/>
      <dgm:t>
        <a:bodyPr/>
        <a:lstStyle/>
        <a:p>
          <a:r>
            <a:rPr lang="uk-UA" b="1"/>
            <a:t>12. Толока.</a:t>
          </a:r>
          <a:endParaRPr lang="en-US"/>
        </a:p>
      </dgm:t>
    </dgm:pt>
    <dgm:pt modelId="{C36AE6E4-45CB-4FB9-A488-D38A8121E4EB}" type="parTrans" cxnId="{BF2E6F00-7E4F-428F-9585-7E3A6AE0163D}">
      <dgm:prSet/>
      <dgm:spPr/>
      <dgm:t>
        <a:bodyPr/>
        <a:lstStyle/>
        <a:p>
          <a:endParaRPr lang="en-US"/>
        </a:p>
      </dgm:t>
    </dgm:pt>
    <dgm:pt modelId="{43F04B0B-8CA2-4253-B7F7-98AE5F024DAB}" type="sibTrans" cxnId="{BF2E6F00-7E4F-428F-9585-7E3A6AE0163D}">
      <dgm:prSet/>
      <dgm:spPr/>
      <dgm:t>
        <a:bodyPr/>
        <a:lstStyle/>
        <a:p>
          <a:endParaRPr lang="en-US"/>
        </a:p>
      </dgm:t>
    </dgm:pt>
    <dgm:pt modelId="{930BCA61-2B82-452A-AD51-6143483E5D71}">
      <dgm:prSet/>
      <dgm:spPr/>
      <dgm:t>
        <a:bodyPr/>
        <a:lstStyle/>
        <a:p>
          <a:r>
            <a:rPr lang="uk-UA" b="1"/>
            <a:t>13. Будівництво хати.</a:t>
          </a:r>
          <a:endParaRPr lang="en-US"/>
        </a:p>
      </dgm:t>
    </dgm:pt>
    <dgm:pt modelId="{C7F76052-54D5-437E-8F89-641E2F0EC27F}" type="parTrans" cxnId="{6B409FD2-8290-4128-8F86-66CE1C119F54}">
      <dgm:prSet/>
      <dgm:spPr/>
      <dgm:t>
        <a:bodyPr/>
        <a:lstStyle/>
        <a:p>
          <a:endParaRPr lang="en-US"/>
        </a:p>
      </dgm:t>
    </dgm:pt>
    <dgm:pt modelId="{7D3DD0BE-C62C-44B9-B930-3869C407B7E1}" type="sibTrans" cxnId="{6B409FD2-8290-4128-8F86-66CE1C119F54}">
      <dgm:prSet/>
      <dgm:spPr/>
      <dgm:t>
        <a:bodyPr/>
        <a:lstStyle/>
        <a:p>
          <a:endParaRPr lang="en-US"/>
        </a:p>
      </dgm:t>
    </dgm:pt>
    <dgm:pt modelId="{FAF17417-3E82-4A2C-8509-97136141465D}">
      <dgm:prSet/>
      <dgm:spPr/>
      <dgm:t>
        <a:bodyPr/>
        <a:lstStyle/>
        <a:p>
          <a:r>
            <a:rPr lang="uk-UA" b="1"/>
            <a:t>14. Освячення хати, входини.</a:t>
          </a:r>
          <a:endParaRPr lang="en-US"/>
        </a:p>
      </dgm:t>
    </dgm:pt>
    <dgm:pt modelId="{86644C8D-D99B-4C7C-8246-D74627E237D8}" type="parTrans" cxnId="{19633662-DFAD-4D0F-91C5-39730830360C}">
      <dgm:prSet/>
      <dgm:spPr/>
      <dgm:t>
        <a:bodyPr/>
        <a:lstStyle/>
        <a:p>
          <a:endParaRPr lang="en-US"/>
        </a:p>
      </dgm:t>
    </dgm:pt>
    <dgm:pt modelId="{8727EFC5-36C4-4B18-84F6-041E6A0C2877}" type="sibTrans" cxnId="{19633662-DFAD-4D0F-91C5-39730830360C}">
      <dgm:prSet/>
      <dgm:spPr/>
      <dgm:t>
        <a:bodyPr/>
        <a:lstStyle/>
        <a:p>
          <a:endParaRPr lang="en-US"/>
        </a:p>
      </dgm:t>
    </dgm:pt>
    <dgm:pt modelId="{C1227EA0-E7AC-425D-A5E9-C5EBA7355818}">
      <dgm:prSet/>
      <dgm:spPr/>
      <dgm:t>
        <a:bodyPr/>
        <a:lstStyle/>
        <a:p>
          <a:r>
            <a:rPr lang="uk-UA" b="1"/>
            <a:t>15. Вечорниці.</a:t>
          </a:r>
          <a:endParaRPr lang="en-US"/>
        </a:p>
      </dgm:t>
    </dgm:pt>
    <dgm:pt modelId="{DC72C084-F9EF-4F18-A7CD-B062D85E89AC}" type="parTrans" cxnId="{6526FA86-A341-4DED-BAAE-69CAAD4C1AF1}">
      <dgm:prSet/>
      <dgm:spPr/>
      <dgm:t>
        <a:bodyPr/>
        <a:lstStyle/>
        <a:p>
          <a:endParaRPr lang="en-US"/>
        </a:p>
      </dgm:t>
    </dgm:pt>
    <dgm:pt modelId="{F9C5ABEC-4814-4FE8-939A-3445EBF44999}" type="sibTrans" cxnId="{6526FA86-A341-4DED-BAAE-69CAAD4C1AF1}">
      <dgm:prSet/>
      <dgm:spPr/>
      <dgm:t>
        <a:bodyPr/>
        <a:lstStyle/>
        <a:p>
          <a:endParaRPr lang="en-US"/>
        </a:p>
      </dgm:t>
    </dgm:pt>
    <dgm:pt modelId="{7E499DAF-2996-40FB-9F33-0D262DCD2DA1}">
      <dgm:prSet/>
      <dgm:spPr/>
      <dgm:t>
        <a:bodyPr/>
        <a:lstStyle/>
        <a:p>
          <a:r>
            <a:rPr lang="uk-UA" b="1"/>
            <a:t>16. Історія села.</a:t>
          </a:r>
          <a:endParaRPr lang="en-US"/>
        </a:p>
      </dgm:t>
    </dgm:pt>
    <dgm:pt modelId="{4C31B6DA-6340-417C-8BF1-F3B3160BB618}" type="parTrans" cxnId="{0465AED9-63FF-4391-B92C-A6D2CA6835EF}">
      <dgm:prSet/>
      <dgm:spPr/>
      <dgm:t>
        <a:bodyPr/>
        <a:lstStyle/>
        <a:p>
          <a:endParaRPr lang="en-US"/>
        </a:p>
      </dgm:t>
    </dgm:pt>
    <dgm:pt modelId="{9387A412-4EE1-4369-BCF0-981AA771B535}" type="sibTrans" cxnId="{0465AED9-63FF-4391-B92C-A6D2CA6835EF}">
      <dgm:prSet/>
      <dgm:spPr/>
      <dgm:t>
        <a:bodyPr/>
        <a:lstStyle/>
        <a:p>
          <a:endParaRPr lang="en-US"/>
        </a:p>
      </dgm:t>
    </dgm:pt>
    <dgm:pt modelId="{4779863B-5A0E-4CE2-B35B-AAF61F02F8BA}">
      <dgm:prSet/>
      <dgm:spPr/>
      <dgm:t>
        <a:bodyPr/>
        <a:lstStyle/>
        <a:p>
          <a:r>
            <a:rPr lang="uk-UA" b="1"/>
            <a:t>17. Походження назви села.</a:t>
          </a:r>
          <a:endParaRPr lang="en-US"/>
        </a:p>
      </dgm:t>
    </dgm:pt>
    <dgm:pt modelId="{D15FE2B1-B83E-4AA8-BAC6-1F54BEC6520B}" type="parTrans" cxnId="{55C93739-A32A-4540-B413-F8A41B15DA28}">
      <dgm:prSet/>
      <dgm:spPr/>
      <dgm:t>
        <a:bodyPr/>
        <a:lstStyle/>
        <a:p>
          <a:endParaRPr lang="en-US"/>
        </a:p>
      </dgm:t>
    </dgm:pt>
    <dgm:pt modelId="{59734AAF-BDDA-4D0A-8317-33ED3E0E3751}" type="sibTrans" cxnId="{55C93739-A32A-4540-B413-F8A41B15DA28}">
      <dgm:prSet/>
      <dgm:spPr/>
      <dgm:t>
        <a:bodyPr/>
        <a:lstStyle/>
        <a:p>
          <a:endParaRPr lang="en-US"/>
        </a:p>
      </dgm:t>
    </dgm:pt>
    <dgm:pt modelId="{2956353D-E25B-4A4D-8CD1-0F5B756F9B70}">
      <dgm:prSet/>
      <dgm:spPr/>
      <dgm:t>
        <a:bodyPr/>
        <a:lstStyle/>
        <a:p>
          <a:r>
            <a:rPr lang="uk-UA" b="1" dirty="0"/>
            <a:t>18. . Ігри, розваги.</a:t>
          </a:r>
          <a:endParaRPr lang="en-US" dirty="0"/>
        </a:p>
      </dgm:t>
    </dgm:pt>
    <dgm:pt modelId="{479348A4-281C-457C-BCF6-61F7567164A0}" type="parTrans" cxnId="{E1586C2A-0CCC-441E-A733-A571851A6DC6}">
      <dgm:prSet/>
      <dgm:spPr/>
      <dgm:t>
        <a:bodyPr/>
        <a:lstStyle/>
        <a:p>
          <a:endParaRPr lang="en-US"/>
        </a:p>
      </dgm:t>
    </dgm:pt>
    <dgm:pt modelId="{3ADAB270-E045-4F4C-A702-AC5F471D2519}" type="sibTrans" cxnId="{E1586C2A-0CCC-441E-A733-A571851A6DC6}">
      <dgm:prSet/>
      <dgm:spPr/>
      <dgm:t>
        <a:bodyPr/>
        <a:lstStyle/>
        <a:p>
          <a:endParaRPr lang="en-US"/>
        </a:p>
      </dgm:t>
    </dgm:pt>
    <dgm:pt modelId="{D687E18C-10E4-4006-9CE1-618248AB6802}">
      <dgm:prSet/>
      <dgm:spPr/>
      <dgm:t>
        <a:bodyPr/>
        <a:lstStyle/>
        <a:p>
          <a:r>
            <a:rPr lang="uk-UA" b="1"/>
            <a:t>19. Народні умільці.</a:t>
          </a:r>
          <a:endParaRPr lang="en-US"/>
        </a:p>
      </dgm:t>
    </dgm:pt>
    <dgm:pt modelId="{BDB61695-95E5-47B5-9EA6-0E52DA724041}" type="parTrans" cxnId="{DE445219-F4AC-4A19-9786-DC27BE99CB41}">
      <dgm:prSet/>
      <dgm:spPr/>
      <dgm:t>
        <a:bodyPr/>
        <a:lstStyle/>
        <a:p>
          <a:endParaRPr lang="en-US"/>
        </a:p>
      </dgm:t>
    </dgm:pt>
    <dgm:pt modelId="{5D186DA3-2370-4509-8AEA-924FD0A56723}" type="sibTrans" cxnId="{DE445219-F4AC-4A19-9786-DC27BE99CB41}">
      <dgm:prSet/>
      <dgm:spPr/>
      <dgm:t>
        <a:bodyPr/>
        <a:lstStyle/>
        <a:p>
          <a:endParaRPr lang="en-US"/>
        </a:p>
      </dgm:t>
    </dgm:pt>
    <dgm:pt modelId="{F8858556-705A-49DB-AD62-5E38B33D0039}">
      <dgm:prSet/>
      <dgm:spPr/>
      <dgm:t>
        <a:bodyPr/>
        <a:lstStyle/>
        <a:p>
          <a:r>
            <a:rPr lang="uk-UA" b="1"/>
            <a:t>20. Знахарство, зцілення.</a:t>
          </a:r>
          <a:endParaRPr lang="en-US"/>
        </a:p>
      </dgm:t>
    </dgm:pt>
    <dgm:pt modelId="{F558EF96-B1D7-46B0-9BF2-1B79D5EB767E}" type="parTrans" cxnId="{4FC9A722-7AB5-4ED2-8E7F-1A3AE41A8BC6}">
      <dgm:prSet/>
      <dgm:spPr/>
      <dgm:t>
        <a:bodyPr/>
        <a:lstStyle/>
        <a:p>
          <a:endParaRPr lang="en-US"/>
        </a:p>
      </dgm:t>
    </dgm:pt>
    <dgm:pt modelId="{8CAB35DB-3479-490D-AFBA-E9163DC654A9}" type="sibTrans" cxnId="{4FC9A722-7AB5-4ED2-8E7F-1A3AE41A8BC6}">
      <dgm:prSet/>
      <dgm:spPr/>
      <dgm:t>
        <a:bodyPr/>
        <a:lstStyle/>
        <a:p>
          <a:endParaRPr lang="en-US"/>
        </a:p>
      </dgm:t>
    </dgm:pt>
    <dgm:pt modelId="{136F7201-205A-44DA-B3AC-9139CA3CDEB3}">
      <dgm:prSet/>
      <dgm:spPr/>
      <dgm:t>
        <a:bodyPr/>
        <a:lstStyle/>
        <a:p>
          <a:r>
            <a:rPr lang="uk-UA" b="1"/>
            <a:t>21. Відьми, упирі, домовики, вовкулаки, русалки та інші демо-нічні істоти.</a:t>
          </a:r>
          <a:endParaRPr lang="en-US"/>
        </a:p>
      </dgm:t>
    </dgm:pt>
    <dgm:pt modelId="{ADD34A6B-721A-4DA4-B66F-D50084312DB2}" type="parTrans" cxnId="{B23F1313-5AAF-45D0-8324-5E38D4FD55E4}">
      <dgm:prSet/>
      <dgm:spPr/>
      <dgm:t>
        <a:bodyPr/>
        <a:lstStyle/>
        <a:p>
          <a:endParaRPr lang="en-US"/>
        </a:p>
      </dgm:t>
    </dgm:pt>
    <dgm:pt modelId="{D9D879D8-64C5-4E3C-9E83-61EC03F512F8}" type="sibTrans" cxnId="{B23F1313-5AAF-45D0-8324-5E38D4FD55E4}">
      <dgm:prSet/>
      <dgm:spPr/>
      <dgm:t>
        <a:bodyPr/>
        <a:lstStyle/>
        <a:p>
          <a:endParaRPr lang="en-US"/>
        </a:p>
      </dgm:t>
    </dgm:pt>
    <dgm:pt modelId="{00293A84-98C3-4867-A4D6-BD6AB99BB92F}" type="pres">
      <dgm:prSet presAssocID="{229463C0-8837-4B1E-A43E-F84AB2792465}" presName="diagram" presStyleCnt="0">
        <dgm:presLayoutVars>
          <dgm:dir/>
          <dgm:resizeHandles val="exact"/>
        </dgm:presLayoutVars>
      </dgm:prSet>
      <dgm:spPr/>
    </dgm:pt>
    <dgm:pt modelId="{443ED74B-9F31-49E3-A7B6-58A0E3B91606}" type="pres">
      <dgm:prSet presAssocID="{15832A3E-E6C2-49E8-875A-27072D30BE86}" presName="node" presStyleLbl="node1" presStyleIdx="0" presStyleCnt="21">
        <dgm:presLayoutVars>
          <dgm:bulletEnabled val="1"/>
        </dgm:presLayoutVars>
      </dgm:prSet>
      <dgm:spPr/>
    </dgm:pt>
    <dgm:pt modelId="{6E82B387-3DFF-40BF-B28B-E3F8EF4205CB}" type="pres">
      <dgm:prSet presAssocID="{505765D1-09BB-4AC4-96D7-83B89CD9E974}" presName="sibTrans" presStyleCnt="0"/>
      <dgm:spPr/>
    </dgm:pt>
    <dgm:pt modelId="{783F20F5-ABB0-4ED1-AFF6-C52EB2B66E1F}" type="pres">
      <dgm:prSet presAssocID="{9FD01225-DD6D-479A-9C6F-226D0F456321}" presName="node" presStyleLbl="node1" presStyleIdx="1" presStyleCnt="21">
        <dgm:presLayoutVars>
          <dgm:bulletEnabled val="1"/>
        </dgm:presLayoutVars>
      </dgm:prSet>
      <dgm:spPr/>
    </dgm:pt>
    <dgm:pt modelId="{8FBC1FF6-6E4E-4327-A518-AB9762CCFFAA}" type="pres">
      <dgm:prSet presAssocID="{E96504E8-BBE0-4D2C-BB90-2D70A096172B}" presName="sibTrans" presStyleCnt="0"/>
      <dgm:spPr/>
    </dgm:pt>
    <dgm:pt modelId="{28212557-EBA3-42AD-BDA4-2A1406618AEA}" type="pres">
      <dgm:prSet presAssocID="{73642846-9977-4805-AE93-EF1A29825D12}" presName="node" presStyleLbl="node1" presStyleIdx="2" presStyleCnt="21">
        <dgm:presLayoutVars>
          <dgm:bulletEnabled val="1"/>
        </dgm:presLayoutVars>
      </dgm:prSet>
      <dgm:spPr/>
    </dgm:pt>
    <dgm:pt modelId="{7E4E217C-A2C3-4FAC-BA69-279504AB3C53}" type="pres">
      <dgm:prSet presAssocID="{BF66A0C5-8D65-4B20-AD15-BA45DFCFA17F}" presName="sibTrans" presStyleCnt="0"/>
      <dgm:spPr/>
    </dgm:pt>
    <dgm:pt modelId="{FD76558B-2FE8-4649-89B6-ACE1F8483F22}" type="pres">
      <dgm:prSet presAssocID="{69B21251-7B63-45C7-B91E-0B3C05B32A68}" presName="node" presStyleLbl="node1" presStyleIdx="3" presStyleCnt="21">
        <dgm:presLayoutVars>
          <dgm:bulletEnabled val="1"/>
        </dgm:presLayoutVars>
      </dgm:prSet>
      <dgm:spPr/>
    </dgm:pt>
    <dgm:pt modelId="{CF89E30A-EF0D-48A7-BCBD-938DDB28B99B}" type="pres">
      <dgm:prSet presAssocID="{4BCFFBA4-557A-4216-8748-D071AE6EBA8B}" presName="sibTrans" presStyleCnt="0"/>
      <dgm:spPr/>
    </dgm:pt>
    <dgm:pt modelId="{1FB7EC07-89D0-46CC-836D-B30B3826F7A1}" type="pres">
      <dgm:prSet presAssocID="{B005093F-4136-46E4-A835-F1ACEDC53EF4}" presName="node" presStyleLbl="node1" presStyleIdx="4" presStyleCnt="21">
        <dgm:presLayoutVars>
          <dgm:bulletEnabled val="1"/>
        </dgm:presLayoutVars>
      </dgm:prSet>
      <dgm:spPr/>
    </dgm:pt>
    <dgm:pt modelId="{4BE2C698-0FF0-4340-9A6D-B9597C701D3B}" type="pres">
      <dgm:prSet presAssocID="{35AE53D1-4FBD-4C79-8159-E236FC0E7547}" presName="sibTrans" presStyleCnt="0"/>
      <dgm:spPr/>
    </dgm:pt>
    <dgm:pt modelId="{D1AE3C63-9F06-41E2-ACEE-2D12179AB68A}" type="pres">
      <dgm:prSet presAssocID="{95855C9D-ED50-4B50-96D5-F312DF69F1E6}" presName="node" presStyleLbl="node1" presStyleIdx="5" presStyleCnt="21">
        <dgm:presLayoutVars>
          <dgm:bulletEnabled val="1"/>
        </dgm:presLayoutVars>
      </dgm:prSet>
      <dgm:spPr/>
    </dgm:pt>
    <dgm:pt modelId="{D69200F6-BCA8-4943-AB31-0CD9B967A2BD}" type="pres">
      <dgm:prSet presAssocID="{E76BCDC5-B0C9-4FE2-B52D-9039BBAC7BB9}" presName="sibTrans" presStyleCnt="0"/>
      <dgm:spPr/>
    </dgm:pt>
    <dgm:pt modelId="{31E145FE-CE49-45B8-8ED1-58BCBF5AAD7E}" type="pres">
      <dgm:prSet presAssocID="{43ED8D4D-8E9A-4278-82E3-340A287AA750}" presName="node" presStyleLbl="node1" presStyleIdx="6" presStyleCnt="21">
        <dgm:presLayoutVars>
          <dgm:bulletEnabled val="1"/>
        </dgm:presLayoutVars>
      </dgm:prSet>
      <dgm:spPr/>
    </dgm:pt>
    <dgm:pt modelId="{BBD53919-6BA3-4214-B764-991D4AE850E9}" type="pres">
      <dgm:prSet presAssocID="{81FA0AD0-E826-48A7-BC30-E08596316C73}" presName="sibTrans" presStyleCnt="0"/>
      <dgm:spPr/>
    </dgm:pt>
    <dgm:pt modelId="{7BB22C5B-773D-4B4C-9866-B483A1EF0777}" type="pres">
      <dgm:prSet presAssocID="{22BF6A2C-D5E2-4CD1-8918-1E7CF6737A34}" presName="node" presStyleLbl="node1" presStyleIdx="7" presStyleCnt="21">
        <dgm:presLayoutVars>
          <dgm:bulletEnabled val="1"/>
        </dgm:presLayoutVars>
      </dgm:prSet>
      <dgm:spPr/>
    </dgm:pt>
    <dgm:pt modelId="{44780191-DCF0-4C72-A4ED-E4569CABBACA}" type="pres">
      <dgm:prSet presAssocID="{28BDCA4B-1CB1-4A3E-8627-9F546C0D6FB2}" presName="sibTrans" presStyleCnt="0"/>
      <dgm:spPr/>
    </dgm:pt>
    <dgm:pt modelId="{4F54F85A-810A-4F01-A602-EDF60A59B313}" type="pres">
      <dgm:prSet presAssocID="{E466EB10-EB63-4792-AEB5-DAC85D8C70E1}" presName="node" presStyleLbl="node1" presStyleIdx="8" presStyleCnt="21">
        <dgm:presLayoutVars>
          <dgm:bulletEnabled val="1"/>
        </dgm:presLayoutVars>
      </dgm:prSet>
      <dgm:spPr/>
    </dgm:pt>
    <dgm:pt modelId="{465BFCF1-3024-44C6-B1E2-D8848FF89750}" type="pres">
      <dgm:prSet presAssocID="{68C1E37E-5D8D-4505-B3F0-15711EAAB6C3}" presName="sibTrans" presStyleCnt="0"/>
      <dgm:spPr/>
    </dgm:pt>
    <dgm:pt modelId="{19466946-8AB6-431C-96DA-7DBBED87FD49}" type="pres">
      <dgm:prSet presAssocID="{342AB3F8-D3F2-4818-AD86-1DF53545AC9A}" presName="node" presStyleLbl="node1" presStyleIdx="9" presStyleCnt="21">
        <dgm:presLayoutVars>
          <dgm:bulletEnabled val="1"/>
        </dgm:presLayoutVars>
      </dgm:prSet>
      <dgm:spPr/>
    </dgm:pt>
    <dgm:pt modelId="{C7448795-485E-4829-B64E-319CFE006F49}" type="pres">
      <dgm:prSet presAssocID="{7F087EB8-E767-46BC-A904-480728ACB486}" presName="sibTrans" presStyleCnt="0"/>
      <dgm:spPr/>
    </dgm:pt>
    <dgm:pt modelId="{3956F6B9-FF50-42B5-A949-532CCEAA39DE}" type="pres">
      <dgm:prSet presAssocID="{DC8A59A6-F48A-4134-A82E-1E365CAE8916}" presName="node" presStyleLbl="node1" presStyleIdx="10" presStyleCnt="21">
        <dgm:presLayoutVars>
          <dgm:bulletEnabled val="1"/>
        </dgm:presLayoutVars>
      </dgm:prSet>
      <dgm:spPr/>
    </dgm:pt>
    <dgm:pt modelId="{42CA1F03-1756-4411-92B8-461FAB4A33CD}" type="pres">
      <dgm:prSet presAssocID="{0A489801-B55C-4DA0-8879-392BCE4419BB}" presName="sibTrans" presStyleCnt="0"/>
      <dgm:spPr/>
    </dgm:pt>
    <dgm:pt modelId="{5198104E-6188-4228-8CD2-E41AFAE9BCA2}" type="pres">
      <dgm:prSet presAssocID="{515B51FC-DA55-4FA5-86F7-62E584D007F0}" presName="node" presStyleLbl="node1" presStyleIdx="11" presStyleCnt="21">
        <dgm:presLayoutVars>
          <dgm:bulletEnabled val="1"/>
        </dgm:presLayoutVars>
      </dgm:prSet>
      <dgm:spPr/>
    </dgm:pt>
    <dgm:pt modelId="{F8916E3A-5B46-4591-893C-B9FDAA9A833E}" type="pres">
      <dgm:prSet presAssocID="{43F04B0B-8CA2-4253-B7F7-98AE5F024DAB}" presName="sibTrans" presStyleCnt="0"/>
      <dgm:spPr/>
    </dgm:pt>
    <dgm:pt modelId="{D5B643DC-EB12-4504-AAE1-52EAE64BFFF1}" type="pres">
      <dgm:prSet presAssocID="{930BCA61-2B82-452A-AD51-6143483E5D71}" presName="node" presStyleLbl="node1" presStyleIdx="12" presStyleCnt="21">
        <dgm:presLayoutVars>
          <dgm:bulletEnabled val="1"/>
        </dgm:presLayoutVars>
      </dgm:prSet>
      <dgm:spPr/>
    </dgm:pt>
    <dgm:pt modelId="{BC65BFF0-71BC-4898-98C7-927A933A1D9C}" type="pres">
      <dgm:prSet presAssocID="{7D3DD0BE-C62C-44B9-B930-3869C407B7E1}" presName="sibTrans" presStyleCnt="0"/>
      <dgm:spPr/>
    </dgm:pt>
    <dgm:pt modelId="{B2928CC0-1802-4248-88BB-DD37AEB545B6}" type="pres">
      <dgm:prSet presAssocID="{FAF17417-3E82-4A2C-8509-97136141465D}" presName="node" presStyleLbl="node1" presStyleIdx="13" presStyleCnt="21">
        <dgm:presLayoutVars>
          <dgm:bulletEnabled val="1"/>
        </dgm:presLayoutVars>
      </dgm:prSet>
      <dgm:spPr/>
    </dgm:pt>
    <dgm:pt modelId="{7E82FEA1-AA70-4427-9F69-8489A6621187}" type="pres">
      <dgm:prSet presAssocID="{8727EFC5-36C4-4B18-84F6-041E6A0C2877}" presName="sibTrans" presStyleCnt="0"/>
      <dgm:spPr/>
    </dgm:pt>
    <dgm:pt modelId="{9EAB8827-A15F-4CA5-BF3F-053AA4E27747}" type="pres">
      <dgm:prSet presAssocID="{C1227EA0-E7AC-425D-A5E9-C5EBA7355818}" presName="node" presStyleLbl="node1" presStyleIdx="14" presStyleCnt="21">
        <dgm:presLayoutVars>
          <dgm:bulletEnabled val="1"/>
        </dgm:presLayoutVars>
      </dgm:prSet>
      <dgm:spPr/>
    </dgm:pt>
    <dgm:pt modelId="{FEC156EB-7507-4E8A-80DA-3486F6768105}" type="pres">
      <dgm:prSet presAssocID="{F9C5ABEC-4814-4FE8-939A-3445EBF44999}" presName="sibTrans" presStyleCnt="0"/>
      <dgm:spPr/>
    </dgm:pt>
    <dgm:pt modelId="{DA62F2AA-4513-445F-803F-184A6871AD4E}" type="pres">
      <dgm:prSet presAssocID="{7E499DAF-2996-40FB-9F33-0D262DCD2DA1}" presName="node" presStyleLbl="node1" presStyleIdx="15" presStyleCnt="21">
        <dgm:presLayoutVars>
          <dgm:bulletEnabled val="1"/>
        </dgm:presLayoutVars>
      </dgm:prSet>
      <dgm:spPr/>
    </dgm:pt>
    <dgm:pt modelId="{476133A4-1947-4854-A6F5-DF6DD15E176C}" type="pres">
      <dgm:prSet presAssocID="{9387A412-4EE1-4369-BCF0-981AA771B535}" presName="sibTrans" presStyleCnt="0"/>
      <dgm:spPr/>
    </dgm:pt>
    <dgm:pt modelId="{CE68CA0E-73D0-4C03-BA82-659634985D09}" type="pres">
      <dgm:prSet presAssocID="{4779863B-5A0E-4CE2-B35B-AAF61F02F8BA}" presName="node" presStyleLbl="node1" presStyleIdx="16" presStyleCnt="21">
        <dgm:presLayoutVars>
          <dgm:bulletEnabled val="1"/>
        </dgm:presLayoutVars>
      </dgm:prSet>
      <dgm:spPr/>
    </dgm:pt>
    <dgm:pt modelId="{C0255A83-2EFA-4856-A30F-134F8ED80FC9}" type="pres">
      <dgm:prSet presAssocID="{59734AAF-BDDA-4D0A-8317-33ED3E0E3751}" presName="sibTrans" presStyleCnt="0"/>
      <dgm:spPr/>
    </dgm:pt>
    <dgm:pt modelId="{F456F53B-8B85-4C68-BCB4-5FED02051AED}" type="pres">
      <dgm:prSet presAssocID="{2956353D-E25B-4A4D-8CD1-0F5B756F9B70}" presName="node" presStyleLbl="node1" presStyleIdx="17" presStyleCnt="21">
        <dgm:presLayoutVars>
          <dgm:bulletEnabled val="1"/>
        </dgm:presLayoutVars>
      </dgm:prSet>
      <dgm:spPr/>
    </dgm:pt>
    <dgm:pt modelId="{1BA9BE44-9FBB-4851-B9FA-C247C40E6FEC}" type="pres">
      <dgm:prSet presAssocID="{3ADAB270-E045-4F4C-A702-AC5F471D2519}" presName="sibTrans" presStyleCnt="0"/>
      <dgm:spPr/>
    </dgm:pt>
    <dgm:pt modelId="{84FD67EC-75E0-4656-889A-73C28DAD9371}" type="pres">
      <dgm:prSet presAssocID="{D687E18C-10E4-4006-9CE1-618248AB6802}" presName="node" presStyleLbl="node1" presStyleIdx="18" presStyleCnt="21">
        <dgm:presLayoutVars>
          <dgm:bulletEnabled val="1"/>
        </dgm:presLayoutVars>
      </dgm:prSet>
      <dgm:spPr/>
    </dgm:pt>
    <dgm:pt modelId="{0E2191C0-DC60-4F73-8547-ABB7A8153431}" type="pres">
      <dgm:prSet presAssocID="{5D186DA3-2370-4509-8AEA-924FD0A56723}" presName="sibTrans" presStyleCnt="0"/>
      <dgm:spPr/>
    </dgm:pt>
    <dgm:pt modelId="{DDEA442F-7F5C-45BE-857D-2FC2F35CA2A8}" type="pres">
      <dgm:prSet presAssocID="{F8858556-705A-49DB-AD62-5E38B33D0039}" presName="node" presStyleLbl="node1" presStyleIdx="19" presStyleCnt="21">
        <dgm:presLayoutVars>
          <dgm:bulletEnabled val="1"/>
        </dgm:presLayoutVars>
      </dgm:prSet>
      <dgm:spPr/>
    </dgm:pt>
    <dgm:pt modelId="{89224EEE-1CBB-4F23-A1AF-F74AB1BECBCB}" type="pres">
      <dgm:prSet presAssocID="{8CAB35DB-3479-490D-AFBA-E9163DC654A9}" presName="sibTrans" presStyleCnt="0"/>
      <dgm:spPr/>
    </dgm:pt>
    <dgm:pt modelId="{59BC6696-A7B9-478E-9A15-E3A056A9F3FE}" type="pres">
      <dgm:prSet presAssocID="{136F7201-205A-44DA-B3AC-9139CA3CDEB3}" presName="node" presStyleLbl="node1" presStyleIdx="20" presStyleCnt="21">
        <dgm:presLayoutVars>
          <dgm:bulletEnabled val="1"/>
        </dgm:presLayoutVars>
      </dgm:prSet>
      <dgm:spPr/>
    </dgm:pt>
  </dgm:ptLst>
  <dgm:cxnLst>
    <dgm:cxn modelId="{BF2E6F00-7E4F-428F-9585-7E3A6AE0163D}" srcId="{229463C0-8837-4B1E-A43E-F84AB2792465}" destId="{515B51FC-DA55-4FA5-86F7-62E584D007F0}" srcOrd="11" destOrd="0" parTransId="{C36AE6E4-45CB-4FB9-A488-D38A8121E4EB}" sibTransId="{43F04B0B-8CA2-4253-B7F7-98AE5F024DAB}"/>
    <dgm:cxn modelId="{F1338200-226F-40C0-A1C5-AEEF1E7E24B6}" type="presOf" srcId="{69B21251-7B63-45C7-B91E-0B3C05B32A68}" destId="{FD76558B-2FE8-4649-89B6-ACE1F8483F22}" srcOrd="0" destOrd="0" presId="urn:microsoft.com/office/officeart/2005/8/layout/default"/>
    <dgm:cxn modelId="{051A2C06-3FD1-4FBF-B0ED-9FAA7AF8EC1B}" type="presOf" srcId="{7E499DAF-2996-40FB-9F33-0D262DCD2DA1}" destId="{DA62F2AA-4513-445F-803F-184A6871AD4E}" srcOrd="0" destOrd="0" presId="urn:microsoft.com/office/officeart/2005/8/layout/default"/>
    <dgm:cxn modelId="{B23F1313-5AAF-45D0-8324-5E38D4FD55E4}" srcId="{229463C0-8837-4B1E-A43E-F84AB2792465}" destId="{136F7201-205A-44DA-B3AC-9139CA3CDEB3}" srcOrd="20" destOrd="0" parTransId="{ADD34A6B-721A-4DA4-B66F-D50084312DB2}" sibTransId="{D9D879D8-64C5-4E3C-9E83-61EC03F512F8}"/>
    <dgm:cxn modelId="{3AD61216-DEBC-44F3-8182-1BB0BFF116F8}" srcId="{229463C0-8837-4B1E-A43E-F84AB2792465}" destId="{69B21251-7B63-45C7-B91E-0B3C05B32A68}" srcOrd="3" destOrd="0" parTransId="{A554B08E-1C77-4A2E-B483-AD9D79E5FE92}" sibTransId="{4BCFFBA4-557A-4216-8748-D071AE6EBA8B}"/>
    <dgm:cxn modelId="{CF8BB517-F8FE-4AE1-90AD-2CA62E1CCB5B}" srcId="{229463C0-8837-4B1E-A43E-F84AB2792465}" destId="{15832A3E-E6C2-49E8-875A-27072D30BE86}" srcOrd="0" destOrd="0" parTransId="{B0259143-2066-43C1-BB66-46599AE220FE}" sibTransId="{505765D1-09BB-4AC4-96D7-83B89CD9E974}"/>
    <dgm:cxn modelId="{DE445219-F4AC-4A19-9786-DC27BE99CB41}" srcId="{229463C0-8837-4B1E-A43E-F84AB2792465}" destId="{D687E18C-10E4-4006-9CE1-618248AB6802}" srcOrd="18" destOrd="0" parTransId="{BDB61695-95E5-47B5-9EA6-0E52DA724041}" sibTransId="{5D186DA3-2370-4509-8AEA-924FD0A56723}"/>
    <dgm:cxn modelId="{B8C4861B-9E5D-4F75-ACF5-A2F81BE11F33}" type="presOf" srcId="{C1227EA0-E7AC-425D-A5E9-C5EBA7355818}" destId="{9EAB8827-A15F-4CA5-BF3F-053AA4E27747}" srcOrd="0" destOrd="0" presId="urn:microsoft.com/office/officeart/2005/8/layout/default"/>
    <dgm:cxn modelId="{4FC9A722-7AB5-4ED2-8E7F-1A3AE41A8BC6}" srcId="{229463C0-8837-4B1E-A43E-F84AB2792465}" destId="{F8858556-705A-49DB-AD62-5E38B33D0039}" srcOrd="19" destOrd="0" parTransId="{F558EF96-B1D7-46B0-9BF2-1B79D5EB767E}" sibTransId="{8CAB35DB-3479-490D-AFBA-E9163DC654A9}"/>
    <dgm:cxn modelId="{08273325-B991-4E10-A027-D5FFBB232044}" type="presOf" srcId="{136F7201-205A-44DA-B3AC-9139CA3CDEB3}" destId="{59BC6696-A7B9-478E-9A15-E3A056A9F3FE}" srcOrd="0" destOrd="0" presId="urn:microsoft.com/office/officeart/2005/8/layout/default"/>
    <dgm:cxn modelId="{E1586C2A-0CCC-441E-A733-A571851A6DC6}" srcId="{229463C0-8837-4B1E-A43E-F84AB2792465}" destId="{2956353D-E25B-4A4D-8CD1-0F5B756F9B70}" srcOrd="17" destOrd="0" parTransId="{479348A4-281C-457C-BCF6-61F7567164A0}" sibTransId="{3ADAB270-E045-4F4C-A702-AC5F471D2519}"/>
    <dgm:cxn modelId="{1CFA6136-F79A-4F8E-9E5D-581BAB1F2401}" srcId="{229463C0-8837-4B1E-A43E-F84AB2792465}" destId="{95855C9D-ED50-4B50-96D5-F312DF69F1E6}" srcOrd="5" destOrd="0" parTransId="{292FF863-5384-4DEF-8DC4-BC8F7A740558}" sibTransId="{E76BCDC5-B0C9-4FE2-B52D-9039BBAC7BB9}"/>
    <dgm:cxn modelId="{55C93739-A32A-4540-B413-F8A41B15DA28}" srcId="{229463C0-8837-4B1E-A43E-F84AB2792465}" destId="{4779863B-5A0E-4CE2-B35B-AAF61F02F8BA}" srcOrd="16" destOrd="0" parTransId="{D15FE2B1-B83E-4AA8-BAC6-1F54BEC6520B}" sibTransId="{59734AAF-BDDA-4D0A-8317-33ED3E0E3751}"/>
    <dgm:cxn modelId="{FD0D1F3D-8E88-4DDD-9FC3-54E49382B43C}" srcId="{229463C0-8837-4B1E-A43E-F84AB2792465}" destId="{B005093F-4136-46E4-A835-F1ACEDC53EF4}" srcOrd="4" destOrd="0" parTransId="{A49F096F-62BB-40DE-9677-CCC0648E85E9}" sibTransId="{35AE53D1-4FBD-4C79-8159-E236FC0E7547}"/>
    <dgm:cxn modelId="{C735715B-9BB3-48DD-AE87-6BAEEA40E6AD}" srcId="{229463C0-8837-4B1E-A43E-F84AB2792465}" destId="{DC8A59A6-F48A-4134-A82E-1E365CAE8916}" srcOrd="10" destOrd="0" parTransId="{C5A845C5-EB97-4F64-ADA6-E01A54054FDA}" sibTransId="{0A489801-B55C-4DA0-8879-392BCE4419BB}"/>
    <dgm:cxn modelId="{FD32CE5B-120A-455D-8804-A1129106C8FF}" type="presOf" srcId="{2956353D-E25B-4A4D-8CD1-0F5B756F9B70}" destId="{F456F53B-8B85-4C68-BCB4-5FED02051AED}" srcOrd="0" destOrd="0" presId="urn:microsoft.com/office/officeart/2005/8/layout/default"/>
    <dgm:cxn modelId="{19633662-DFAD-4D0F-91C5-39730830360C}" srcId="{229463C0-8837-4B1E-A43E-F84AB2792465}" destId="{FAF17417-3E82-4A2C-8509-97136141465D}" srcOrd="13" destOrd="0" parTransId="{86644C8D-D99B-4C7C-8246-D74627E237D8}" sibTransId="{8727EFC5-36C4-4B18-84F6-041E6A0C2877}"/>
    <dgm:cxn modelId="{27028864-B6B3-49EA-AE4C-C9567DC9F37F}" type="presOf" srcId="{15832A3E-E6C2-49E8-875A-27072D30BE86}" destId="{443ED74B-9F31-49E3-A7B6-58A0E3B91606}" srcOrd="0" destOrd="0" presId="urn:microsoft.com/office/officeart/2005/8/layout/default"/>
    <dgm:cxn modelId="{92536B68-776D-4EE7-AD16-EC92E7C0501C}" srcId="{229463C0-8837-4B1E-A43E-F84AB2792465}" destId="{73642846-9977-4805-AE93-EF1A29825D12}" srcOrd="2" destOrd="0" parTransId="{E1203466-C314-4240-9068-A9FDDF2DB36E}" sibTransId="{BF66A0C5-8D65-4B20-AD15-BA45DFCFA17F}"/>
    <dgm:cxn modelId="{16CDB76E-7ED6-4464-880E-FCDA4DC10A7F}" type="presOf" srcId="{73642846-9977-4805-AE93-EF1A29825D12}" destId="{28212557-EBA3-42AD-BDA4-2A1406618AEA}" srcOrd="0" destOrd="0" presId="urn:microsoft.com/office/officeart/2005/8/layout/default"/>
    <dgm:cxn modelId="{F5145771-2208-498A-8E08-D1E4A119664D}" srcId="{229463C0-8837-4B1E-A43E-F84AB2792465}" destId="{9FD01225-DD6D-479A-9C6F-226D0F456321}" srcOrd="1" destOrd="0" parTransId="{158B532C-B53A-4489-BF04-F24FEDFE5F9A}" sibTransId="{E96504E8-BBE0-4D2C-BB90-2D70A096172B}"/>
    <dgm:cxn modelId="{9585F852-D01B-4EF4-93B4-97BDDC3A5204}" type="presOf" srcId="{4779863B-5A0E-4CE2-B35B-AAF61F02F8BA}" destId="{CE68CA0E-73D0-4C03-BA82-659634985D09}" srcOrd="0" destOrd="0" presId="urn:microsoft.com/office/officeart/2005/8/layout/default"/>
    <dgm:cxn modelId="{5B633483-10B9-4308-97B1-A678C2F111BD}" type="presOf" srcId="{D687E18C-10E4-4006-9CE1-618248AB6802}" destId="{84FD67EC-75E0-4656-889A-73C28DAD9371}" srcOrd="0" destOrd="0" presId="urn:microsoft.com/office/officeart/2005/8/layout/default"/>
    <dgm:cxn modelId="{6526FA86-A341-4DED-BAAE-69CAAD4C1AF1}" srcId="{229463C0-8837-4B1E-A43E-F84AB2792465}" destId="{C1227EA0-E7AC-425D-A5E9-C5EBA7355818}" srcOrd="14" destOrd="0" parTransId="{DC72C084-F9EF-4F18-A7CD-B062D85E89AC}" sibTransId="{F9C5ABEC-4814-4FE8-939A-3445EBF44999}"/>
    <dgm:cxn modelId="{AE2A7291-45FE-4F1D-965E-5695AB9B4EF8}" type="presOf" srcId="{FAF17417-3E82-4A2C-8509-97136141465D}" destId="{B2928CC0-1802-4248-88BB-DD37AEB545B6}" srcOrd="0" destOrd="0" presId="urn:microsoft.com/office/officeart/2005/8/layout/default"/>
    <dgm:cxn modelId="{8E80F492-462A-43B2-A4A1-D26217CA903F}" type="presOf" srcId="{515B51FC-DA55-4FA5-86F7-62E584D007F0}" destId="{5198104E-6188-4228-8CD2-E41AFAE9BCA2}" srcOrd="0" destOrd="0" presId="urn:microsoft.com/office/officeart/2005/8/layout/default"/>
    <dgm:cxn modelId="{879E17A5-3D8F-4D3A-A2A3-39F2C9F0B136}" type="presOf" srcId="{22BF6A2C-D5E2-4CD1-8918-1E7CF6737A34}" destId="{7BB22C5B-773D-4B4C-9866-B483A1EF0777}" srcOrd="0" destOrd="0" presId="urn:microsoft.com/office/officeart/2005/8/layout/default"/>
    <dgm:cxn modelId="{EC775CB1-54C8-4FF3-9BA6-AB21643E8FE0}" type="presOf" srcId="{B005093F-4136-46E4-A835-F1ACEDC53EF4}" destId="{1FB7EC07-89D0-46CC-836D-B30B3826F7A1}" srcOrd="0" destOrd="0" presId="urn:microsoft.com/office/officeart/2005/8/layout/default"/>
    <dgm:cxn modelId="{E373B8BF-988E-4744-8E19-A641FF4506AE}" type="presOf" srcId="{229463C0-8837-4B1E-A43E-F84AB2792465}" destId="{00293A84-98C3-4867-A4D6-BD6AB99BB92F}" srcOrd="0" destOrd="0" presId="urn:microsoft.com/office/officeart/2005/8/layout/default"/>
    <dgm:cxn modelId="{CD13BFC7-AF01-4DAC-A01D-6B965E21A1ED}" type="presOf" srcId="{9FD01225-DD6D-479A-9C6F-226D0F456321}" destId="{783F20F5-ABB0-4ED1-AFF6-C52EB2B66E1F}" srcOrd="0" destOrd="0" presId="urn:microsoft.com/office/officeart/2005/8/layout/default"/>
    <dgm:cxn modelId="{6B409FD2-8290-4128-8F86-66CE1C119F54}" srcId="{229463C0-8837-4B1E-A43E-F84AB2792465}" destId="{930BCA61-2B82-452A-AD51-6143483E5D71}" srcOrd="12" destOrd="0" parTransId="{C7F76052-54D5-437E-8F89-641E2F0EC27F}" sibTransId="{7D3DD0BE-C62C-44B9-B930-3869C407B7E1}"/>
    <dgm:cxn modelId="{034E58D6-A49E-4FC1-9CFE-9C5319DA5B81}" type="presOf" srcId="{E466EB10-EB63-4792-AEB5-DAC85D8C70E1}" destId="{4F54F85A-810A-4F01-A602-EDF60A59B313}" srcOrd="0" destOrd="0" presId="urn:microsoft.com/office/officeart/2005/8/layout/default"/>
    <dgm:cxn modelId="{0465AED9-63FF-4391-B92C-A6D2CA6835EF}" srcId="{229463C0-8837-4B1E-A43E-F84AB2792465}" destId="{7E499DAF-2996-40FB-9F33-0D262DCD2DA1}" srcOrd="15" destOrd="0" parTransId="{4C31B6DA-6340-417C-8BF1-F3B3160BB618}" sibTransId="{9387A412-4EE1-4369-BCF0-981AA771B535}"/>
    <dgm:cxn modelId="{991816E0-BC6C-45EB-A3BB-A87DA9050720}" srcId="{229463C0-8837-4B1E-A43E-F84AB2792465}" destId="{342AB3F8-D3F2-4818-AD86-1DF53545AC9A}" srcOrd="9" destOrd="0" parTransId="{39C2B08A-82AE-4E79-B606-88C1961CE342}" sibTransId="{7F087EB8-E767-46BC-A904-480728ACB486}"/>
    <dgm:cxn modelId="{B1F21FE9-0371-4A79-8584-1534288E5DB2}" type="presOf" srcId="{43ED8D4D-8E9A-4278-82E3-340A287AA750}" destId="{31E145FE-CE49-45B8-8ED1-58BCBF5AAD7E}" srcOrd="0" destOrd="0" presId="urn:microsoft.com/office/officeart/2005/8/layout/default"/>
    <dgm:cxn modelId="{D2A4B9F0-3DA3-43B1-A194-9ECE599E8A18}" srcId="{229463C0-8837-4B1E-A43E-F84AB2792465}" destId="{43ED8D4D-8E9A-4278-82E3-340A287AA750}" srcOrd="6" destOrd="0" parTransId="{FFAA75B8-7A34-4667-9F23-4EB77FD74D21}" sibTransId="{81FA0AD0-E826-48A7-BC30-E08596316C73}"/>
    <dgm:cxn modelId="{F4DD1BF3-F7B2-4511-868D-928B9CE85869}" type="presOf" srcId="{930BCA61-2B82-452A-AD51-6143483E5D71}" destId="{D5B643DC-EB12-4504-AAE1-52EAE64BFFF1}" srcOrd="0" destOrd="0" presId="urn:microsoft.com/office/officeart/2005/8/layout/default"/>
    <dgm:cxn modelId="{C785D6F4-858F-42AE-8D4B-CA4D694D7BA6}" srcId="{229463C0-8837-4B1E-A43E-F84AB2792465}" destId="{E466EB10-EB63-4792-AEB5-DAC85D8C70E1}" srcOrd="8" destOrd="0" parTransId="{4CA2A8EC-E556-48D9-9035-DA6FA6CF4006}" sibTransId="{68C1E37E-5D8D-4505-B3F0-15711EAAB6C3}"/>
    <dgm:cxn modelId="{3DD4CEF5-45AA-4B3C-9DF5-7637429B5ADD}" srcId="{229463C0-8837-4B1E-A43E-F84AB2792465}" destId="{22BF6A2C-D5E2-4CD1-8918-1E7CF6737A34}" srcOrd="7" destOrd="0" parTransId="{CAC6DF0E-389E-41A9-9869-FA9AAD344EC9}" sibTransId="{28BDCA4B-1CB1-4A3E-8627-9F546C0D6FB2}"/>
    <dgm:cxn modelId="{6FCEACF7-B4D8-4B6A-9C5E-EB9BF0C2FFCA}" type="presOf" srcId="{DC8A59A6-F48A-4134-A82E-1E365CAE8916}" destId="{3956F6B9-FF50-42B5-A949-532CCEAA39DE}" srcOrd="0" destOrd="0" presId="urn:microsoft.com/office/officeart/2005/8/layout/default"/>
    <dgm:cxn modelId="{2D22FEF7-65C4-41A6-AC36-DC8C3CBF1A83}" type="presOf" srcId="{342AB3F8-D3F2-4818-AD86-1DF53545AC9A}" destId="{19466946-8AB6-431C-96DA-7DBBED87FD49}" srcOrd="0" destOrd="0" presId="urn:microsoft.com/office/officeart/2005/8/layout/default"/>
    <dgm:cxn modelId="{AB0D1FFD-C672-46F7-8D4E-03CC2D6F18BA}" type="presOf" srcId="{F8858556-705A-49DB-AD62-5E38B33D0039}" destId="{DDEA442F-7F5C-45BE-857D-2FC2F35CA2A8}" srcOrd="0" destOrd="0" presId="urn:microsoft.com/office/officeart/2005/8/layout/default"/>
    <dgm:cxn modelId="{7016F9FE-D7A2-4465-8B45-A9A45A100F09}" type="presOf" srcId="{95855C9D-ED50-4B50-96D5-F312DF69F1E6}" destId="{D1AE3C63-9F06-41E2-ACEE-2D12179AB68A}" srcOrd="0" destOrd="0" presId="urn:microsoft.com/office/officeart/2005/8/layout/default"/>
    <dgm:cxn modelId="{73871D80-1322-48D2-9CAA-07C5584170EC}" type="presParOf" srcId="{00293A84-98C3-4867-A4D6-BD6AB99BB92F}" destId="{443ED74B-9F31-49E3-A7B6-58A0E3B91606}" srcOrd="0" destOrd="0" presId="urn:microsoft.com/office/officeart/2005/8/layout/default"/>
    <dgm:cxn modelId="{AF903D97-B821-4502-8C18-FCF26297F992}" type="presParOf" srcId="{00293A84-98C3-4867-A4D6-BD6AB99BB92F}" destId="{6E82B387-3DFF-40BF-B28B-E3F8EF4205CB}" srcOrd="1" destOrd="0" presId="urn:microsoft.com/office/officeart/2005/8/layout/default"/>
    <dgm:cxn modelId="{2C8FC945-34DE-4D05-912D-04BA9E4C6D57}" type="presParOf" srcId="{00293A84-98C3-4867-A4D6-BD6AB99BB92F}" destId="{783F20F5-ABB0-4ED1-AFF6-C52EB2B66E1F}" srcOrd="2" destOrd="0" presId="urn:microsoft.com/office/officeart/2005/8/layout/default"/>
    <dgm:cxn modelId="{93448589-E6CE-46AC-B43E-3051B4C9E409}" type="presParOf" srcId="{00293A84-98C3-4867-A4D6-BD6AB99BB92F}" destId="{8FBC1FF6-6E4E-4327-A518-AB9762CCFFAA}" srcOrd="3" destOrd="0" presId="urn:microsoft.com/office/officeart/2005/8/layout/default"/>
    <dgm:cxn modelId="{71746905-5898-4D70-95BB-A99BD222D54E}" type="presParOf" srcId="{00293A84-98C3-4867-A4D6-BD6AB99BB92F}" destId="{28212557-EBA3-42AD-BDA4-2A1406618AEA}" srcOrd="4" destOrd="0" presId="urn:microsoft.com/office/officeart/2005/8/layout/default"/>
    <dgm:cxn modelId="{2C74A721-2CBE-4192-88F3-022EB4C1B233}" type="presParOf" srcId="{00293A84-98C3-4867-A4D6-BD6AB99BB92F}" destId="{7E4E217C-A2C3-4FAC-BA69-279504AB3C53}" srcOrd="5" destOrd="0" presId="urn:microsoft.com/office/officeart/2005/8/layout/default"/>
    <dgm:cxn modelId="{75B1D2CF-6838-47C6-83B6-4D872D1D0F1D}" type="presParOf" srcId="{00293A84-98C3-4867-A4D6-BD6AB99BB92F}" destId="{FD76558B-2FE8-4649-89B6-ACE1F8483F22}" srcOrd="6" destOrd="0" presId="urn:microsoft.com/office/officeart/2005/8/layout/default"/>
    <dgm:cxn modelId="{3DD5C842-B7BC-47D2-85EF-E3BF1156AAA9}" type="presParOf" srcId="{00293A84-98C3-4867-A4D6-BD6AB99BB92F}" destId="{CF89E30A-EF0D-48A7-BCBD-938DDB28B99B}" srcOrd="7" destOrd="0" presId="urn:microsoft.com/office/officeart/2005/8/layout/default"/>
    <dgm:cxn modelId="{B616F7F1-07D4-4BF0-81CD-42AB53A3CD0E}" type="presParOf" srcId="{00293A84-98C3-4867-A4D6-BD6AB99BB92F}" destId="{1FB7EC07-89D0-46CC-836D-B30B3826F7A1}" srcOrd="8" destOrd="0" presId="urn:microsoft.com/office/officeart/2005/8/layout/default"/>
    <dgm:cxn modelId="{4C55BA49-6B9F-4A05-BCE7-C283D99AFEBA}" type="presParOf" srcId="{00293A84-98C3-4867-A4D6-BD6AB99BB92F}" destId="{4BE2C698-0FF0-4340-9A6D-B9597C701D3B}" srcOrd="9" destOrd="0" presId="urn:microsoft.com/office/officeart/2005/8/layout/default"/>
    <dgm:cxn modelId="{E98955DB-3E70-47CD-808E-A0200549D5DE}" type="presParOf" srcId="{00293A84-98C3-4867-A4D6-BD6AB99BB92F}" destId="{D1AE3C63-9F06-41E2-ACEE-2D12179AB68A}" srcOrd="10" destOrd="0" presId="urn:microsoft.com/office/officeart/2005/8/layout/default"/>
    <dgm:cxn modelId="{4497EFF6-5070-4B47-A32E-A35F917B8614}" type="presParOf" srcId="{00293A84-98C3-4867-A4D6-BD6AB99BB92F}" destId="{D69200F6-BCA8-4943-AB31-0CD9B967A2BD}" srcOrd="11" destOrd="0" presId="urn:microsoft.com/office/officeart/2005/8/layout/default"/>
    <dgm:cxn modelId="{67B85F3B-DE09-4691-90D3-B02E6AAC619E}" type="presParOf" srcId="{00293A84-98C3-4867-A4D6-BD6AB99BB92F}" destId="{31E145FE-CE49-45B8-8ED1-58BCBF5AAD7E}" srcOrd="12" destOrd="0" presId="urn:microsoft.com/office/officeart/2005/8/layout/default"/>
    <dgm:cxn modelId="{D6226084-E52B-4639-8E6F-91E7BC1A3F35}" type="presParOf" srcId="{00293A84-98C3-4867-A4D6-BD6AB99BB92F}" destId="{BBD53919-6BA3-4214-B764-991D4AE850E9}" srcOrd="13" destOrd="0" presId="urn:microsoft.com/office/officeart/2005/8/layout/default"/>
    <dgm:cxn modelId="{12AF6929-BE28-4E3B-832B-0EF45AE67D4E}" type="presParOf" srcId="{00293A84-98C3-4867-A4D6-BD6AB99BB92F}" destId="{7BB22C5B-773D-4B4C-9866-B483A1EF0777}" srcOrd="14" destOrd="0" presId="urn:microsoft.com/office/officeart/2005/8/layout/default"/>
    <dgm:cxn modelId="{20543161-4655-4B8E-B2A5-098276AE75EC}" type="presParOf" srcId="{00293A84-98C3-4867-A4D6-BD6AB99BB92F}" destId="{44780191-DCF0-4C72-A4ED-E4569CABBACA}" srcOrd="15" destOrd="0" presId="urn:microsoft.com/office/officeart/2005/8/layout/default"/>
    <dgm:cxn modelId="{C9A0E2D3-A36C-4F3C-86E7-0822E3EC64F4}" type="presParOf" srcId="{00293A84-98C3-4867-A4D6-BD6AB99BB92F}" destId="{4F54F85A-810A-4F01-A602-EDF60A59B313}" srcOrd="16" destOrd="0" presId="urn:microsoft.com/office/officeart/2005/8/layout/default"/>
    <dgm:cxn modelId="{8B20E5F9-70FE-465A-80FB-6307FFE86209}" type="presParOf" srcId="{00293A84-98C3-4867-A4D6-BD6AB99BB92F}" destId="{465BFCF1-3024-44C6-B1E2-D8848FF89750}" srcOrd="17" destOrd="0" presId="urn:microsoft.com/office/officeart/2005/8/layout/default"/>
    <dgm:cxn modelId="{5B1459B5-B46A-4851-867B-6A3647119513}" type="presParOf" srcId="{00293A84-98C3-4867-A4D6-BD6AB99BB92F}" destId="{19466946-8AB6-431C-96DA-7DBBED87FD49}" srcOrd="18" destOrd="0" presId="urn:microsoft.com/office/officeart/2005/8/layout/default"/>
    <dgm:cxn modelId="{976E1860-717E-45E0-AAD9-DB21CB44BA96}" type="presParOf" srcId="{00293A84-98C3-4867-A4D6-BD6AB99BB92F}" destId="{C7448795-485E-4829-B64E-319CFE006F49}" srcOrd="19" destOrd="0" presId="urn:microsoft.com/office/officeart/2005/8/layout/default"/>
    <dgm:cxn modelId="{DAADD9D1-9429-4511-AC7E-B1A22CE6CE0E}" type="presParOf" srcId="{00293A84-98C3-4867-A4D6-BD6AB99BB92F}" destId="{3956F6B9-FF50-42B5-A949-532CCEAA39DE}" srcOrd="20" destOrd="0" presId="urn:microsoft.com/office/officeart/2005/8/layout/default"/>
    <dgm:cxn modelId="{B46D6FE7-0E45-4D36-999D-8811AFBE38E3}" type="presParOf" srcId="{00293A84-98C3-4867-A4D6-BD6AB99BB92F}" destId="{42CA1F03-1756-4411-92B8-461FAB4A33CD}" srcOrd="21" destOrd="0" presId="urn:microsoft.com/office/officeart/2005/8/layout/default"/>
    <dgm:cxn modelId="{DADC5EC9-59DE-43B0-8FC2-3564FE76644E}" type="presParOf" srcId="{00293A84-98C3-4867-A4D6-BD6AB99BB92F}" destId="{5198104E-6188-4228-8CD2-E41AFAE9BCA2}" srcOrd="22" destOrd="0" presId="urn:microsoft.com/office/officeart/2005/8/layout/default"/>
    <dgm:cxn modelId="{7DD1D4E3-67A9-45E6-A95F-BF40A12E61C9}" type="presParOf" srcId="{00293A84-98C3-4867-A4D6-BD6AB99BB92F}" destId="{F8916E3A-5B46-4591-893C-B9FDAA9A833E}" srcOrd="23" destOrd="0" presId="urn:microsoft.com/office/officeart/2005/8/layout/default"/>
    <dgm:cxn modelId="{E2DFD062-7CAC-4B6C-8BF1-BDA35BA6D3E8}" type="presParOf" srcId="{00293A84-98C3-4867-A4D6-BD6AB99BB92F}" destId="{D5B643DC-EB12-4504-AAE1-52EAE64BFFF1}" srcOrd="24" destOrd="0" presId="urn:microsoft.com/office/officeart/2005/8/layout/default"/>
    <dgm:cxn modelId="{6B46FFE9-8859-4836-BDDF-884CF0AF7BFB}" type="presParOf" srcId="{00293A84-98C3-4867-A4D6-BD6AB99BB92F}" destId="{BC65BFF0-71BC-4898-98C7-927A933A1D9C}" srcOrd="25" destOrd="0" presId="urn:microsoft.com/office/officeart/2005/8/layout/default"/>
    <dgm:cxn modelId="{3491804B-0D67-40DF-839E-1146F4D816F5}" type="presParOf" srcId="{00293A84-98C3-4867-A4D6-BD6AB99BB92F}" destId="{B2928CC0-1802-4248-88BB-DD37AEB545B6}" srcOrd="26" destOrd="0" presId="urn:microsoft.com/office/officeart/2005/8/layout/default"/>
    <dgm:cxn modelId="{18DD0CD6-75AA-49E0-93D0-B6B95DED4934}" type="presParOf" srcId="{00293A84-98C3-4867-A4D6-BD6AB99BB92F}" destId="{7E82FEA1-AA70-4427-9F69-8489A6621187}" srcOrd="27" destOrd="0" presId="urn:microsoft.com/office/officeart/2005/8/layout/default"/>
    <dgm:cxn modelId="{DD5A33F7-4335-4402-A715-58B8B4F191C3}" type="presParOf" srcId="{00293A84-98C3-4867-A4D6-BD6AB99BB92F}" destId="{9EAB8827-A15F-4CA5-BF3F-053AA4E27747}" srcOrd="28" destOrd="0" presId="urn:microsoft.com/office/officeart/2005/8/layout/default"/>
    <dgm:cxn modelId="{CB4BDB99-593F-444B-8193-9456C1C9C2B0}" type="presParOf" srcId="{00293A84-98C3-4867-A4D6-BD6AB99BB92F}" destId="{FEC156EB-7507-4E8A-80DA-3486F6768105}" srcOrd="29" destOrd="0" presId="urn:microsoft.com/office/officeart/2005/8/layout/default"/>
    <dgm:cxn modelId="{7F279049-B5E3-4936-8F5F-19A14CFCEFF1}" type="presParOf" srcId="{00293A84-98C3-4867-A4D6-BD6AB99BB92F}" destId="{DA62F2AA-4513-445F-803F-184A6871AD4E}" srcOrd="30" destOrd="0" presId="urn:microsoft.com/office/officeart/2005/8/layout/default"/>
    <dgm:cxn modelId="{CA52FBA9-FEB9-4FC9-A965-F42942158176}" type="presParOf" srcId="{00293A84-98C3-4867-A4D6-BD6AB99BB92F}" destId="{476133A4-1947-4854-A6F5-DF6DD15E176C}" srcOrd="31" destOrd="0" presId="urn:microsoft.com/office/officeart/2005/8/layout/default"/>
    <dgm:cxn modelId="{423EC4B9-1B12-4DC2-B7BC-85537D8F6687}" type="presParOf" srcId="{00293A84-98C3-4867-A4D6-BD6AB99BB92F}" destId="{CE68CA0E-73D0-4C03-BA82-659634985D09}" srcOrd="32" destOrd="0" presId="urn:microsoft.com/office/officeart/2005/8/layout/default"/>
    <dgm:cxn modelId="{AED23F02-ED8A-4DEA-9B17-A55EC29500AF}" type="presParOf" srcId="{00293A84-98C3-4867-A4D6-BD6AB99BB92F}" destId="{C0255A83-2EFA-4856-A30F-134F8ED80FC9}" srcOrd="33" destOrd="0" presId="urn:microsoft.com/office/officeart/2005/8/layout/default"/>
    <dgm:cxn modelId="{54222380-C6AB-4C72-8A8E-E9040207CB65}" type="presParOf" srcId="{00293A84-98C3-4867-A4D6-BD6AB99BB92F}" destId="{F456F53B-8B85-4C68-BCB4-5FED02051AED}" srcOrd="34" destOrd="0" presId="urn:microsoft.com/office/officeart/2005/8/layout/default"/>
    <dgm:cxn modelId="{2E0558C1-3FF5-47C0-9864-E9CAF97D32FD}" type="presParOf" srcId="{00293A84-98C3-4867-A4D6-BD6AB99BB92F}" destId="{1BA9BE44-9FBB-4851-B9FA-C247C40E6FEC}" srcOrd="35" destOrd="0" presId="urn:microsoft.com/office/officeart/2005/8/layout/default"/>
    <dgm:cxn modelId="{DDAC90B0-6891-4FF3-98F7-2B1F5C746D07}" type="presParOf" srcId="{00293A84-98C3-4867-A4D6-BD6AB99BB92F}" destId="{84FD67EC-75E0-4656-889A-73C28DAD9371}" srcOrd="36" destOrd="0" presId="urn:microsoft.com/office/officeart/2005/8/layout/default"/>
    <dgm:cxn modelId="{11028ECB-8CBC-4399-8300-6284023AD4BF}" type="presParOf" srcId="{00293A84-98C3-4867-A4D6-BD6AB99BB92F}" destId="{0E2191C0-DC60-4F73-8547-ABB7A8153431}" srcOrd="37" destOrd="0" presId="urn:microsoft.com/office/officeart/2005/8/layout/default"/>
    <dgm:cxn modelId="{0557FD9F-BC58-434F-89D0-C74556B35896}" type="presParOf" srcId="{00293A84-98C3-4867-A4D6-BD6AB99BB92F}" destId="{DDEA442F-7F5C-45BE-857D-2FC2F35CA2A8}" srcOrd="38" destOrd="0" presId="urn:microsoft.com/office/officeart/2005/8/layout/default"/>
    <dgm:cxn modelId="{DAB6FD8E-B23F-445B-A81A-8EEDF2CA076A}" type="presParOf" srcId="{00293A84-98C3-4867-A4D6-BD6AB99BB92F}" destId="{89224EEE-1CBB-4F23-A1AF-F74AB1BECBCB}" srcOrd="39" destOrd="0" presId="urn:microsoft.com/office/officeart/2005/8/layout/default"/>
    <dgm:cxn modelId="{382D5459-5FCF-4001-8681-D815DB6BEC21}" type="presParOf" srcId="{00293A84-98C3-4867-A4D6-BD6AB99BB92F}" destId="{59BC6696-A7B9-478E-9A15-E3A056A9F3FE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3C9B60-EF2B-40E8-AA78-33CD94DCE7B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5CA9CB74-622B-4545-8388-D672ED835967}">
      <dgm:prSet/>
      <dgm:spPr/>
      <dgm:t>
        <a:bodyPr/>
        <a:lstStyle/>
        <a:p>
          <a:r>
            <a:rPr lang="uk-UA" b="1" dirty="0"/>
            <a:t>Студенти подають усі матеріали до 3 вересня 2024 року </a:t>
          </a:r>
        </a:p>
        <a:p>
          <a:r>
            <a:rPr lang="uk-UA" b="1" dirty="0"/>
            <a:t>Захист практики 15 вересня 2024 р. </a:t>
          </a:r>
        </a:p>
        <a:p>
          <a:r>
            <a:rPr lang="uk-UA" dirty="0"/>
            <a:t>Форма № 2 – з </a:t>
          </a:r>
          <a:r>
            <a:rPr lang="uk-UA" b="1" dirty="0"/>
            <a:t>16 вересня 2024 р. по 22 вересня 2024 р</a:t>
          </a:r>
          <a:r>
            <a:rPr lang="uk-UA" dirty="0"/>
            <a:t>. Форма №3 – </a:t>
          </a:r>
          <a:r>
            <a:rPr lang="uk-UA" b="1" dirty="0"/>
            <a:t>з 23 вересня по 29 вересня 2024 р.</a:t>
          </a:r>
          <a:endParaRPr lang="uk-UA" dirty="0"/>
        </a:p>
      </dgm:t>
    </dgm:pt>
    <dgm:pt modelId="{F6D52B70-DEAF-4F0C-BE71-614B9C6CFEA5}" type="parTrans" cxnId="{7BD31A2C-B4F3-4F87-8B84-62A8E76430E9}">
      <dgm:prSet/>
      <dgm:spPr/>
      <dgm:t>
        <a:bodyPr/>
        <a:lstStyle/>
        <a:p>
          <a:endParaRPr lang="uk-UA"/>
        </a:p>
      </dgm:t>
    </dgm:pt>
    <dgm:pt modelId="{BE5ABFEB-45FD-4E24-B25C-7CDA3F285FBF}" type="sibTrans" cxnId="{7BD31A2C-B4F3-4F87-8B84-62A8E76430E9}">
      <dgm:prSet/>
      <dgm:spPr/>
      <dgm:t>
        <a:bodyPr/>
        <a:lstStyle/>
        <a:p>
          <a:endParaRPr lang="uk-UA"/>
        </a:p>
      </dgm:t>
    </dgm:pt>
    <dgm:pt modelId="{B4305D63-DBEE-4B18-AB79-3922CB549547}">
      <dgm:prSet/>
      <dgm:spPr/>
      <dgm:t>
        <a:bodyPr/>
        <a:lstStyle/>
        <a:p>
          <a:r>
            <a:rPr lang="uk-UA" b="1"/>
            <a:t>Кожна файлова папка студента (назва – прізвище студента) містить файли (мінімально 4).</a:t>
          </a:r>
          <a:endParaRPr lang="uk-UA"/>
        </a:p>
      </dgm:t>
    </dgm:pt>
    <dgm:pt modelId="{D0560CE2-C415-4FFF-87ED-7C542381BC91}" type="parTrans" cxnId="{52549275-2834-47DB-9E8A-F9D706D30675}">
      <dgm:prSet/>
      <dgm:spPr/>
      <dgm:t>
        <a:bodyPr/>
        <a:lstStyle/>
        <a:p>
          <a:endParaRPr lang="uk-UA"/>
        </a:p>
      </dgm:t>
    </dgm:pt>
    <dgm:pt modelId="{CDD68474-E859-4FB0-998A-A727B5450428}" type="sibTrans" cxnId="{52549275-2834-47DB-9E8A-F9D706D30675}">
      <dgm:prSet/>
      <dgm:spPr/>
      <dgm:t>
        <a:bodyPr/>
        <a:lstStyle/>
        <a:p>
          <a:endParaRPr lang="uk-UA"/>
        </a:p>
      </dgm:t>
    </dgm:pt>
    <dgm:pt modelId="{4A63134F-9431-4572-948F-AEAF2CA752D3}">
      <dgm:prSet/>
      <dgm:spPr/>
      <dgm:t>
        <a:bodyPr/>
        <a:lstStyle/>
        <a:p>
          <a:r>
            <a:rPr lang="uk-UA" b="1"/>
            <a:t>Матеріали завантажувати на </a:t>
          </a:r>
          <a:r>
            <a:rPr lang="en-US" b="1"/>
            <a:t>google</a:t>
          </a:r>
          <a:r>
            <a:rPr lang="uk-UA" b="1"/>
            <a:t>-диск у папку з назвою відповідної групи (</a:t>
          </a:r>
          <a:r>
            <a:rPr lang="en-US" b="1" u="sng"/>
            <a:t>https://drive.google.com/drive/folders/1J-4LH3G_WtwvxWg94HoMhKnNH0M4MnCi</a:t>
          </a:r>
          <a:endParaRPr lang="uk-UA" u="sng"/>
        </a:p>
      </dgm:t>
    </dgm:pt>
    <dgm:pt modelId="{9AE33BEB-C3A7-4551-8457-789F349AA328}" type="parTrans" cxnId="{F3DA3035-C3E3-424C-A74B-2E93DC961E46}">
      <dgm:prSet/>
      <dgm:spPr/>
      <dgm:t>
        <a:bodyPr/>
        <a:lstStyle/>
        <a:p>
          <a:endParaRPr lang="uk-UA"/>
        </a:p>
      </dgm:t>
    </dgm:pt>
    <dgm:pt modelId="{41FFC25A-AAD5-45FD-927D-97EC81FCE1D5}" type="sibTrans" cxnId="{F3DA3035-C3E3-424C-A74B-2E93DC961E46}">
      <dgm:prSet/>
      <dgm:spPr/>
      <dgm:t>
        <a:bodyPr/>
        <a:lstStyle/>
        <a:p>
          <a:endParaRPr lang="uk-UA"/>
        </a:p>
      </dgm:t>
    </dgm:pt>
    <dgm:pt modelId="{62819437-2160-4D72-BDD2-BA9475F651F9}" type="pres">
      <dgm:prSet presAssocID="{2C3C9B60-EF2B-40E8-AA78-33CD94DCE7BC}" presName="outerComposite" presStyleCnt="0">
        <dgm:presLayoutVars>
          <dgm:chMax val="5"/>
          <dgm:dir/>
          <dgm:resizeHandles val="exact"/>
        </dgm:presLayoutVars>
      </dgm:prSet>
      <dgm:spPr/>
    </dgm:pt>
    <dgm:pt modelId="{A1E27E8A-2A17-4918-AA1C-C4EA165005B8}" type="pres">
      <dgm:prSet presAssocID="{2C3C9B60-EF2B-40E8-AA78-33CD94DCE7BC}" presName="dummyMaxCanvas" presStyleCnt="0">
        <dgm:presLayoutVars/>
      </dgm:prSet>
      <dgm:spPr/>
    </dgm:pt>
    <dgm:pt modelId="{89822181-CC25-4C0E-A255-02500309B086}" type="pres">
      <dgm:prSet presAssocID="{2C3C9B60-EF2B-40E8-AA78-33CD94DCE7BC}" presName="ThreeNodes_1" presStyleLbl="node1" presStyleIdx="0" presStyleCnt="3">
        <dgm:presLayoutVars>
          <dgm:bulletEnabled val="1"/>
        </dgm:presLayoutVars>
      </dgm:prSet>
      <dgm:spPr/>
    </dgm:pt>
    <dgm:pt modelId="{85E610A7-B216-4114-ACAF-FDE96A98ED8C}" type="pres">
      <dgm:prSet presAssocID="{2C3C9B60-EF2B-40E8-AA78-33CD94DCE7BC}" presName="ThreeNodes_2" presStyleLbl="node1" presStyleIdx="1" presStyleCnt="3">
        <dgm:presLayoutVars>
          <dgm:bulletEnabled val="1"/>
        </dgm:presLayoutVars>
      </dgm:prSet>
      <dgm:spPr/>
    </dgm:pt>
    <dgm:pt modelId="{AC925DB3-A01F-4123-9E62-F238CC68667A}" type="pres">
      <dgm:prSet presAssocID="{2C3C9B60-EF2B-40E8-AA78-33CD94DCE7BC}" presName="ThreeNodes_3" presStyleLbl="node1" presStyleIdx="2" presStyleCnt="3">
        <dgm:presLayoutVars>
          <dgm:bulletEnabled val="1"/>
        </dgm:presLayoutVars>
      </dgm:prSet>
      <dgm:spPr/>
    </dgm:pt>
    <dgm:pt modelId="{E24BD467-AECC-4609-8AE2-9CA6311CB9B3}" type="pres">
      <dgm:prSet presAssocID="{2C3C9B60-EF2B-40E8-AA78-33CD94DCE7BC}" presName="ThreeConn_1-2" presStyleLbl="fgAccFollowNode1" presStyleIdx="0" presStyleCnt="2">
        <dgm:presLayoutVars>
          <dgm:bulletEnabled val="1"/>
        </dgm:presLayoutVars>
      </dgm:prSet>
      <dgm:spPr/>
    </dgm:pt>
    <dgm:pt modelId="{E54F1FD1-910B-4ED2-AAF2-67D6EA7424B3}" type="pres">
      <dgm:prSet presAssocID="{2C3C9B60-EF2B-40E8-AA78-33CD94DCE7BC}" presName="ThreeConn_2-3" presStyleLbl="fgAccFollowNode1" presStyleIdx="1" presStyleCnt="2">
        <dgm:presLayoutVars>
          <dgm:bulletEnabled val="1"/>
        </dgm:presLayoutVars>
      </dgm:prSet>
      <dgm:spPr/>
    </dgm:pt>
    <dgm:pt modelId="{B489B7B6-9684-44B1-B103-10B214634AA8}" type="pres">
      <dgm:prSet presAssocID="{2C3C9B60-EF2B-40E8-AA78-33CD94DCE7BC}" presName="ThreeNodes_1_text" presStyleLbl="node1" presStyleIdx="2" presStyleCnt="3">
        <dgm:presLayoutVars>
          <dgm:bulletEnabled val="1"/>
        </dgm:presLayoutVars>
      </dgm:prSet>
      <dgm:spPr/>
    </dgm:pt>
    <dgm:pt modelId="{DCBE75FF-99CF-40A7-A1AE-02E42C2B31FB}" type="pres">
      <dgm:prSet presAssocID="{2C3C9B60-EF2B-40E8-AA78-33CD94DCE7BC}" presName="ThreeNodes_2_text" presStyleLbl="node1" presStyleIdx="2" presStyleCnt="3">
        <dgm:presLayoutVars>
          <dgm:bulletEnabled val="1"/>
        </dgm:presLayoutVars>
      </dgm:prSet>
      <dgm:spPr/>
    </dgm:pt>
    <dgm:pt modelId="{850849B9-F894-467B-94E3-71D3EE0F2AEF}" type="pres">
      <dgm:prSet presAssocID="{2C3C9B60-EF2B-40E8-AA78-33CD94DCE7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0FC1119-FBCF-42F0-ACAC-D6DE46DC06FC}" type="presOf" srcId="{B4305D63-DBEE-4B18-AB79-3922CB549547}" destId="{DCBE75FF-99CF-40A7-A1AE-02E42C2B31FB}" srcOrd="1" destOrd="0" presId="urn:microsoft.com/office/officeart/2005/8/layout/vProcess5"/>
    <dgm:cxn modelId="{5CFC521C-A30A-4D62-912B-03DD45C8FD11}" type="presOf" srcId="{CDD68474-E859-4FB0-998A-A727B5450428}" destId="{E54F1FD1-910B-4ED2-AAF2-67D6EA7424B3}" srcOrd="0" destOrd="0" presId="urn:microsoft.com/office/officeart/2005/8/layout/vProcess5"/>
    <dgm:cxn modelId="{7BD31A2C-B4F3-4F87-8B84-62A8E76430E9}" srcId="{2C3C9B60-EF2B-40E8-AA78-33CD94DCE7BC}" destId="{5CA9CB74-622B-4545-8388-D672ED835967}" srcOrd="0" destOrd="0" parTransId="{F6D52B70-DEAF-4F0C-BE71-614B9C6CFEA5}" sibTransId="{BE5ABFEB-45FD-4E24-B25C-7CDA3F285FBF}"/>
    <dgm:cxn modelId="{65AA5F2E-CE96-4BE2-843C-5077EB512544}" type="presOf" srcId="{5CA9CB74-622B-4545-8388-D672ED835967}" destId="{B489B7B6-9684-44B1-B103-10B214634AA8}" srcOrd="1" destOrd="0" presId="urn:microsoft.com/office/officeart/2005/8/layout/vProcess5"/>
    <dgm:cxn modelId="{F3DA3035-C3E3-424C-A74B-2E93DC961E46}" srcId="{2C3C9B60-EF2B-40E8-AA78-33CD94DCE7BC}" destId="{4A63134F-9431-4572-948F-AEAF2CA752D3}" srcOrd="2" destOrd="0" parTransId="{9AE33BEB-C3A7-4551-8457-789F349AA328}" sibTransId="{41FFC25A-AAD5-45FD-927D-97EC81FCE1D5}"/>
    <dgm:cxn modelId="{018B483B-42F4-4E97-AE52-F106EEA45ED4}" type="presOf" srcId="{5CA9CB74-622B-4545-8388-D672ED835967}" destId="{89822181-CC25-4C0E-A255-02500309B086}" srcOrd="0" destOrd="0" presId="urn:microsoft.com/office/officeart/2005/8/layout/vProcess5"/>
    <dgm:cxn modelId="{6240CB43-28A2-43B9-B999-754BD271F519}" type="presOf" srcId="{B4305D63-DBEE-4B18-AB79-3922CB549547}" destId="{85E610A7-B216-4114-ACAF-FDE96A98ED8C}" srcOrd="0" destOrd="0" presId="urn:microsoft.com/office/officeart/2005/8/layout/vProcess5"/>
    <dgm:cxn modelId="{52549275-2834-47DB-9E8A-F9D706D30675}" srcId="{2C3C9B60-EF2B-40E8-AA78-33CD94DCE7BC}" destId="{B4305D63-DBEE-4B18-AB79-3922CB549547}" srcOrd="1" destOrd="0" parTransId="{D0560CE2-C415-4FFF-87ED-7C542381BC91}" sibTransId="{CDD68474-E859-4FB0-998A-A727B5450428}"/>
    <dgm:cxn modelId="{C8A3C785-41FB-4E75-A007-038E8D24891C}" type="presOf" srcId="{4A63134F-9431-4572-948F-AEAF2CA752D3}" destId="{850849B9-F894-467B-94E3-71D3EE0F2AEF}" srcOrd="1" destOrd="0" presId="urn:microsoft.com/office/officeart/2005/8/layout/vProcess5"/>
    <dgm:cxn modelId="{14AFEB8B-42EF-49B9-BB55-3E00E179D71F}" type="presOf" srcId="{4A63134F-9431-4572-948F-AEAF2CA752D3}" destId="{AC925DB3-A01F-4123-9E62-F238CC68667A}" srcOrd="0" destOrd="0" presId="urn:microsoft.com/office/officeart/2005/8/layout/vProcess5"/>
    <dgm:cxn modelId="{613FB290-7586-49BC-86D3-FC7030C0F286}" type="presOf" srcId="{BE5ABFEB-45FD-4E24-B25C-7CDA3F285FBF}" destId="{E24BD467-AECC-4609-8AE2-9CA6311CB9B3}" srcOrd="0" destOrd="0" presId="urn:microsoft.com/office/officeart/2005/8/layout/vProcess5"/>
    <dgm:cxn modelId="{635916E2-4F40-4E34-9AEF-91CE81D627E0}" type="presOf" srcId="{2C3C9B60-EF2B-40E8-AA78-33CD94DCE7BC}" destId="{62819437-2160-4D72-BDD2-BA9475F651F9}" srcOrd="0" destOrd="0" presId="urn:microsoft.com/office/officeart/2005/8/layout/vProcess5"/>
    <dgm:cxn modelId="{BBE29E9B-FEA3-4A62-880F-0DBF8A759A5C}" type="presParOf" srcId="{62819437-2160-4D72-BDD2-BA9475F651F9}" destId="{A1E27E8A-2A17-4918-AA1C-C4EA165005B8}" srcOrd="0" destOrd="0" presId="urn:microsoft.com/office/officeart/2005/8/layout/vProcess5"/>
    <dgm:cxn modelId="{54CCB8BE-B583-4117-87C9-187C9B677DF1}" type="presParOf" srcId="{62819437-2160-4D72-BDD2-BA9475F651F9}" destId="{89822181-CC25-4C0E-A255-02500309B086}" srcOrd="1" destOrd="0" presId="urn:microsoft.com/office/officeart/2005/8/layout/vProcess5"/>
    <dgm:cxn modelId="{E5CB1719-29E2-4233-9D19-4E5BC571D2B3}" type="presParOf" srcId="{62819437-2160-4D72-BDD2-BA9475F651F9}" destId="{85E610A7-B216-4114-ACAF-FDE96A98ED8C}" srcOrd="2" destOrd="0" presId="urn:microsoft.com/office/officeart/2005/8/layout/vProcess5"/>
    <dgm:cxn modelId="{81D67D92-0D8C-4838-98EC-EB508ED619E7}" type="presParOf" srcId="{62819437-2160-4D72-BDD2-BA9475F651F9}" destId="{AC925DB3-A01F-4123-9E62-F238CC68667A}" srcOrd="3" destOrd="0" presId="urn:microsoft.com/office/officeart/2005/8/layout/vProcess5"/>
    <dgm:cxn modelId="{2961649B-2BE7-47F8-BBEC-55C319956B3A}" type="presParOf" srcId="{62819437-2160-4D72-BDD2-BA9475F651F9}" destId="{E24BD467-AECC-4609-8AE2-9CA6311CB9B3}" srcOrd="4" destOrd="0" presId="urn:microsoft.com/office/officeart/2005/8/layout/vProcess5"/>
    <dgm:cxn modelId="{2A513D40-767B-461A-B677-F4C2ECAE2C61}" type="presParOf" srcId="{62819437-2160-4D72-BDD2-BA9475F651F9}" destId="{E54F1FD1-910B-4ED2-AAF2-67D6EA7424B3}" srcOrd="5" destOrd="0" presId="urn:microsoft.com/office/officeart/2005/8/layout/vProcess5"/>
    <dgm:cxn modelId="{C27FCACD-44BE-473C-8A8C-F8D9C51584B8}" type="presParOf" srcId="{62819437-2160-4D72-BDD2-BA9475F651F9}" destId="{B489B7B6-9684-44B1-B103-10B214634AA8}" srcOrd="6" destOrd="0" presId="urn:microsoft.com/office/officeart/2005/8/layout/vProcess5"/>
    <dgm:cxn modelId="{16DADA91-C1CC-4210-9AB5-2A062FC1D710}" type="presParOf" srcId="{62819437-2160-4D72-BDD2-BA9475F651F9}" destId="{DCBE75FF-99CF-40A7-A1AE-02E42C2B31FB}" srcOrd="7" destOrd="0" presId="urn:microsoft.com/office/officeart/2005/8/layout/vProcess5"/>
    <dgm:cxn modelId="{252CB679-00AB-40E5-BD10-E5062E600DBB}" type="presParOf" srcId="{62819437-2160-4D72-BDD2-BA9475F651F9}" destId="{850849B9-F894-467B-94E3-71D3EE0F2AE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977C3F-A731-48C9-A09E-4D34A1B10C8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2F7C28BD-8E8B-4FA5-922B-20DAA7B0B45C}">
      <dgm:prSet/>
      <dgm:spPr/>
      <dgm:t>
        <a:bodyPr/>
        <a:lstStyle/>
        <a:p>
          <a:r>
            <a:rPr lang="uk-UA" dirty="0"/>
            <a:t>Файл у форматі Microsoft Word має бути названий «</a:t>
          </a:r>
          <a:r>
            <a:rPr lang="uk-UA" b="1" dirty="0"/>
            <a:t>Звіт про діалектологічну практику 2024</a:t>
          </a:r>
          <a:r>
            <a:rPr lang="uk-UA" dirty="0"/>
            <a:t>» і містити повний комплект </a:t>
          </a:r>
          <a:r>
            <a:rPr lang="uk-UA" u="sng" dirty="0"/>
            <a:t>текстових</a:t>
          </a:r>
          <a:r>
            <a:rPr lang="uk-UA" dirty="0"/>
            <a:t> матеріалів, у тому числі й </a:t>
          </a:r>
          <a:r>
            <a:rPr lang="uk-UA" i="1" dirty="0" err="1"/>
            <a:t>затранскрибовані</a:t>
          </a:r>
          <a:r>
            <a:rPr lang="uk-UA" dirty="0"/>
            <a:t> </a:t>
          </a:r>
          <a:r>
            <a:rPr lang="uk-UA" u="sng" dirty="0"/>
            <a:t>записи </a:t>
          </a:r>
          <a:r>
            <a:rPr lang="uk-UA" u="sng" dirty="0" err="1"/>
            <a:t>аудіофайлу</a:t>
          </a:r>
          <a:r>
            <a:rPr lang="uk-UA" u="sng" dirty="0"/>
            <a:t> </a:t>
          </a:r>
          <a:r>
            <a:rPr lang="uk-UA" dirty="0"/>
            <a:t>(</a:t>
          </a:r>
          <a:r>
            <a:rPr lang="uk-UA" b="1" dirty="0"/>
            <a:t>20 хв). </a:t>
          </a:r>
          <a:r>
            <a:rPr lang="uk-UA" dirty="0"/>
            <a:t>Зразок транскрибування подано на окремому слайді.</a:t>
          </a:r>
        </a:p>
      </dgm:t>
    </dgm:pt>
    <dgm:pt modelId="{E9B7E48B-0AEF-4AB3-8840-BEF81D48D2A7}" type="parTrans" cxnId="{89F836D3-C87E-4C8C-9A16-83755A02CE01}">
      <dgm:prSet/>
      <dgm:spPr/>
      <dgm:t>
        <a:bodyPr/>
        <a:lstStyle/>
        <a:p>
          <a:endParaRPr lang="uk-UA"/>
        </a:p>
      </dgm:t>
    </dgm:pt>
    <dgm:pt modelId="{61C4D59B-B13B-4F4B-91C3-1E305F4CA3D2}" type="sibTrans" cxnId="{89F836D3-C87E-4C8C-9A16-83755A02CE01}">
      <dgm:prSet/>
      <dgm:spPr/>
      <dgm:t>
        <a:bodyPr/>
        <a:lstStyle/>
        <a:p>
          <a:endParaRPr lang="uk-UA"/>
        </a:p>
      </dgm:t>
    </dgm:pt>
    <dgm:pt modelId="{18650678-C46D-4BA7-9E6E-A979137DFFA9}">
      <dgm:prSet/>
      <dgm:spPr/>
      <dgm:t>
        <a:bodyPr/>
        <a:lstStyle/>
        <a:p>
          <a:r>
            <a:rPr lang="uk-UA" dirty="0"/>
            <a:t>Файли – у форматі </a:t>
          </a:r>
          <a:r>
            <a:rPr lang="uk-UA" b="1" i="1" dirty="0"/>
            <a:t>mp3</a:t>
          </a:r>
          <a:r>
            <a:rPr lang="uk-UA" dirty="0"/>
            <a:t> , які  містять </a:t>
          </a:r>
          <a:r>
            <a:rPr lang="uk-UA" b="1" i="1" u="sng" dirty="0"/>
            <a:t>АУДІОЗАПИСИ (30 ХВ) </a:t>
          </a:r>
          <a:r>
            <a:rPr lang="uk-UA" dirty="0"/>
            <a:t>і повинні бути названі за </a:t>
          </a:r>
          <a:r>
            <a:rPr lang="uk-UA" b="1" dirty="0"/>
            <a:t>населеного пункту. Перед аудіозаписом </a:t>
          </a:r>
          <a:r>
            <a:rPr lang="uk-UA" b="1" dirty="0" err="1"/>
            <a:t>обовʼязково</a:t>
          </a:r>
          <a:r>
            <a:rPr lang="uk-UA" b="1" dirty="0"/>
            <a:t> потрібно подати паспортизацію: місце,  прізвище, </a:t>
          </a:r>
          <a:r>
            <a:rPr lang="uk-UA" b="1" dirty="0" err="1"/>
            <a:t>імʼя</a:t>
          </a:r>
          <a:r>
            <a:rPr lang="uk-UA" b="1" dirty="0"/>
            <a:t> та по батькові інформатора, рік, місце  його народження, освіта, дата запису</a:t>
          </a:r>
          <a:endParaRPr lang="uk-UA" dirty="0"/>
        </a:p>
      </dgm:t>
    </dgm:pt>
    <dgm:pt modelId="{4D839F75-F37E-4011-91AC-8376F944F46F}" type="parTrans" cxnId="{176826FB-0883-46A2-83E4-83B45EAB300B}">
      <dgm:prSet/>
      <dgm:spPr/>
      <dgm:t>
        <a:bodyPr/>
        <a:lstStyle/>
        <a:p>
          <a:endParaRPr lang="uk-UA"/>
        </a:p>
      </dgm:t>
    </dgm:pt>
    <dgm:pt modelId="{861FE2DF-C12D-4448-A484-E67D5DCD6760}" type="sibTrans" cxnId="{176826FB-0883-46A2-83E4-83B45EAB300B}">
      <dgm:prSet/>
      <dgm:spPr/>
      <dgm:t>
        <a:bodyPr/>
        <a:lstStyle/>
        <a:p>
          <a:endParaRPr lang="uk-UA"/>
        </a:p>
      </dgm:t>
    </dgm:pt>
    <dgm:pt modelId="{32E68C4F-1274-4C50-B2F4-6D4942C0AE7D}">
      <dgm:prSet/>
      <dgm:spPr/>
      <dgm:t>
        <a:bodyPr/>
        <a:lstStyle/>
        <a:p>
          <a:r>
            <a:rPr lang="uk-UA" dirty="0"/>
            <a:t>Файли – у форматі  </a:t>
          </a:r>
          <a:r>
            <a:rPr lang="uk-UA" b="1" i="1" dirty="0"/>
            <a:t>mp4, які</a:t>
          </a:r>
          <a:r>
            <a:rPr lang="uk-UA" dirty="0"/>
            <a:t> містять </a:t>
          </a:r>
          <a:r>
            <a:rPr lang="uk-UA" b="1" i="1" u="sng" dirty="0"/>
            <a:t>ВІДЕОЗАПИС (10 ХВ)</a:t>
          </a:r>
          <a:r>
            <a:rPr lang="uk-UA" b="1" dirty="0"/>
            <a:t>. Перед відеозаписом </a:t>
          </a:r>
          <a:r>
            <a:rPr lang="uk-UA" b="1" dirty="0" err="1"/>
            <a:t>обовʼязково</a:t>
          </a:r>
          <a:r>
            <a:rPr lang="uk-UA" b="1" dirty="0"/>
            <a:t> потрібно подати паспортизацію: місце, прізвище, </a:t>
          </a:r>
          <a:r>
            <a:rPr lang="uk-UA" b="1" dirty="0" err="1"/>
            <a:t>імʼя</a:t>
          </a:r>
          <a:r>
            <a:rPr lang="uk-UA" b="1" dirty="0"/>
            <a:t> та по батькові інформатора, рік, місце  його народження, освіта (у відеофайлі потрібно максимально знімати інформатора, а </a:t>
          </a:r>
          <a:r>
            <a:rPr lang="uk-UA" b="1" u="sng" dirty="0"/>
            <a:t>не </a:t>
          </a:r>
          <a:r>
            <a:rPr lang="uk-UA" b="1" dirty="0"/>
            <a:t>студента).</a:t>
          </a:r>
          <a:endParaRPr lang="uk-UA" dirty="0"/>
        </a:p>
      </dgm:t>
    </dgm:pt>
    <dgm:pt modelId="{4611AA0C-09E3-4EB3-A0B8-05F92621F977}" type="parTrans" cxnId="{C6C82EE3-0FF8-49D0-A664-86A4FA23A406}">
      <dgm:prSet/>
      <dgm:spPr/>
      <dgm:t>
        <a:bodyPr/>
        <a:lstStyle/>
        <a:p>
          <a:endParaRPr lang="uk-UA"/>
        </a:p>
      </dgm:t>
    </dgm:pt>
    <dgm:pt modelId="{DDF73C53-ED40-4786-8D4E-1BEDB7E48137}" type="sibTrans" cxnId="{C6C82EE3-0FF8-49D0-A664-86A4FA23A406}">
      <dgm:prSet/>
      <dgm:spPr/>
      <dgm:t>
        <a:bodyPr/>
        <a:lstStyle/>
        <a:p>
          <a:endParaRPr lang="uk-UA"/>
        </a:p>
      </dgm:t>
    </dgm:pt>
    <dgm:pt modelId="{5637D6B9-D3A3-47B8-A884-8510CAAF5AAF}">
      <dgm:prSet/>
      <dgm:spPr/>
      <dgm:t>
        <a:bodyPr/>
        <a:lstStyle/>
        <a:p>
          <a:r>
            <a:rPr lang="uk-UA" dirty="0"/>
            <a:t>Використовувати лише ФОРМАТИ  </a:t>
          </a:r>
          <a:r>
            <a:rPr lang="uk-UA" b="1" i="1" dirty="0"/>
            <a:t>MP3</a:t>
          </a:r>
          <a:r>
            <a:rPr lang="uk-UA" dirty="0"/>
            <a:t> ТА </a:t>
          </a:r>
          <a:r>
            <a:rPr lang="uk-UA" b="1" i="1" dirty="0"/>
            <a:t>MP4. Файли в інших форматах необхідно </a:t>
          </a:r>
          <a:r>
            <a:rPr lang="uk-UA" b="1" i="1" u="sng" dirty="0"/>
            <a:t>конвертувати</a:t>
          </a:r>
          <a:r>
            <a:rPr lang="uk-UA" b="1" i="1" dirty="0"/>
            <a:t>. </a:t>
          </a:r>
          <a:endParaRPr lang="uk-UA" dirty="0"/>
        </a:p>
      </dgm:t>
    </dgm:pt>
    <dgm:pt modelId="{EB7482D3-F8AB-44E8-9879-B1EF02E11D34}" type="parTrans" cxnId="{762B2664-843E-483F-9ECF-78889F7F9002}">
      <dgm:prSet/>
      <dgm:spPr/>
      <dgm:t>
        <a:bodyPr/>
        <a:lstStyle/>
        <a:p>
          <a:endParaRPr lang="uk-UA"/>
        </a:p>
      </dgm:t>
    </dgm:pt>
    <dgm:pt modelId="{A596ED17-64CE-416A-8124-44055BBD81B1}" type="sibTrans" cxnId="{762B2664-843E-483F-9ECF-78889F7F9002}">
      <dgm:prSet/>
      <dgm:spPr/>
      <dgm:t>
        <a:bodyPr/>
        <a:lstStyle/>
        <a:p>
          <a:endParaRPr lang="uk-UA"/>
        </a:p>
      </dgm:t>
    </dgm:pt>
    <dgm:pt modelId="{A340F39D-B098-4DE8-8E4B-576B515E7EF9}">
      <dgm:prSet/>
      <dgm:spPr/>
      <dgm:t>
        <a:bodyPr/>
        <a:lstStyle/>
        <a:p>
          <a:r>
            <a:rPr lang="uk-UA" b="1"/>
            <a:t>Н</a:t>
          </a:r>
          <a:r>
            <a:rPr lang="uk-UA"/>
            <a:t>еобхідно звернути увагу на якість аудіо- та відеозапису (чіткість, мінімізація зовнішніх шумів).</a:t>
          </a:r>
        </a:p>
      </dgm:t>
    </dgm:pt>
    <dgm:pt modelId="{C95064A5-5283-4D74-B43C-295ED929E92C}" type="parTrans" cxnId="{13A94071-836B-40E8-80C3-AACCB1658BC7}">
      <dgm:prSet/>
      <dgm:spPr/>
      <dgm:t>
        <a:bodyPr/>
        <a:lstStyle/>
        <a:p>
          <a:endParaRPr lang="uk-UA"/>
        </a:p>
      </dgm:t>
    </dgm:pt>
    <dgm:pt modelId="{817A6A14-94BE-4BA5-A876-AD75F5772CC5}" type="sibTrans" cxnId="{13A94071-836B-40E8-80C3-AACCB1658BC7}">
      <dgm:prSet/>
      <dgm:spPr/>
      <dgm:t>
        <a:bodyPr/>
        <a:lstStyle/>
        <a:p>
          <a:endParaRPr lang="uk-UA"/>
        </a:p>
      </dgm:t>
    </dgm:pt>
    <dgm:pt modelId="{C1F57700-86B3-430A-8CB0-D5257146201B}">
      <dgm:prSet/>
      <dgm:spPr/>
      <dgm:t>
        <a:bodyPr/>
        <a:lstStyle/>
        <a:p>
          <a:r>
            <a:rPr lang="uk-UA" dirty="0"/>
            <a:t>!!! </a:t>
          </a:r>
          <a:r>
            <a:rPr lang="uk-UA" b="1" dirty="0"/>
            <a:t>Аудіозаписи та відеозаписи повинні бути різними. Не можна аудіозапис та </a:t>
          </a:r>
          <a:r>
            <a:rPr lang="uk-UA" b="1" dirty="0" err="1"/>
            <a:t>відеоезапис</a:t>
          </a:r>
          <a:r>
            <a:rPr lang="uk-UA" b="1" dirty="0"/>
            <a:t> дублювати</a:t>
          </a:r>
          <a:r>
            <a:rPr lang="uk-UA" dirty="0"/>
            <a:t>.</a:t>
          </a:r>
        </a:p>
      </dgm:t>
    </dgm:pt>
    <dgm:pt modelId="{D4AFA290-9746-425D-9918-EC7291FBE716}" type="parTrans" cxnId="{0FA845CB-F124-418F-8C45-2ED31D46A999}">
      <dgm:prSet/>
      <dgm:spPr/>
      <dgm:t>
        <a:bodyPr/>
        <a:lstStyle/>
        <a:p>
          <a:endParaRPr lang="uk-UA"/>
        </a:p>
      </dgm:t>
    </dgm:pt>
    <dgm:pt modelId="{BBE0F16B-28F5-4DEE-B7E5-FF8E27689538}" type="sibTrans" cxnId="{0FA845CB-F124-418F-8C45-2ED31D46A999}">
      <dgm:prSet/>
      <dgm:spPr/>
      <dgm:t>
        <a:bodyPr/>
        <a:lstStyle/>
        <a:p>
          <a:endParaRPr lang="uk-UA"/>
        </a:p>
      </dgm:t>
    </dgm:pt>
    <dgm:pt modelId="{E1D0C8BA-F3F5-495F-9123-C48A97A2E9A0}" type="pres">
      <dgm:prSet presAssocID="{62977C3F-A731-48C9-A09E-4D34A1B10C8E}" presName="linear" presStyleCnt="0">
        <dgm:presLayoutVars>
          <dgm:animLvl val="lvl"/>
          <dgm:resizeHandles val="exact"/>
        </dgm:presLayoutVars>
      </dgm:prSet>
      <dgm:spPr/>
    </dgm:pt>
    <dgm:pt modelId="{8FC098B4-FEA8-4C4E-A10A-B504DED90228}" type="pres">
      <dgm:prSet presAssocID="{2F7C28BD-8E8B-4FA5-922B-20DAA7B0B4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6F594D1-3575-4094-9424-8612591B3A59}" type="pres">
      <dgm:prSet presAssocID="{61C4D59B-B13B-4F4B-91C3-1E305F4CA3D2}" presName="spacer" presStyleCnt="0"/>
      <dgm:spPr/>
    </dgm:pt>
    <dgm:pt modelId="{284C079A-8AAC-4526-AF7B-496647A65B8B}" type="pres">
      <dgm:prSet presAssocID="{18650678-C46D-4BA7-9E6E-A979137DFF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CEDE1BF-517F-48B6-B24F-85D8F38CF59A}" type="pres">
      <dgm:prSet presAssocID="{861FE2DF-C12D-4448-A484-E67D5DCD6760}" presName="spacer" presStyleCnt="0"/>
      <dgm:spPr/>
    </dgm:pt>
    <dgm:pt modelId="{9091AEE4-0AEB-4501-904E-7DB868D7B634}" type="pres">
      <dgm:prSet presAssocID="{32E68C4F-1274-4C50-B2F4-6D4942C0AE7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CD96A3-8586-46B6-AD9F-8107D4C906DC}" type="pres">
      <dgm:prSet presAssocID="{DDF73C53-ED40-4786-8D4E-1BEDB7E48137}" presName="spacer" presStyleCnt="0"/>
      <dgm:spPr/>
    </dgm:pt>
    <dgm:pt modelId="{110E1EE2-9C21-4EAB-98B4-02FFBAC3EBBC}" type="pres">
      <dgm:prSet presAssocID="{5637D6B9-D3A3-47B8-A884-8510CAAF5A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1710595-9DAA-4013-9F50-3DB96C85EA9C}" type="pres">
      <dgm:prSet presAssocID="{A596ED17-64CE-416A-8124-44055BBD81B1}" presName="spacer" presStyleCnt="0"/>
      <dgm:spPr/>
    </dgm:pt>
    <dgm:pt modelId="{41B7730F-10B4-4FEF-A7D3-84CF1E6FC8F0}" type="pres">
      <dgm:prSet presAssocID="{A340F39D-B098-4DE8-8E4B-576B515E7E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4E0CE8-8642-4481-B87C-E99E5C55E423}" type="pres">
      <dgm:prSet presAssocID="{817A6A14-94BE-4BA5-A876-AD75F5772CC5}" presName="spacer" presStyleCnt="0"/>
      <dgm:spPr/>
    </dgm:pt>
    <dgm:pt modelId="{FFDC0227-44F0-4ADF-AA49-B48714885A99}" type="pres">
      <dgm:prSet presAssocID="{C1F57700-86B3-430A-8CB0-D5257146201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FC2B60E-9587-4A68-A819-931C672375A1}" type="presOf" srcId="{32E68C4F-1274-4C50-B2F4-6D4942C0AE7D}" destId="{9091AEE4-0AEB-4501-904E-7DB868D7B634}" srcOrd="0" destOrd="0" presId="urn:microsoft.com/office/officeart/2005/8/layout/vList2"/>
    <dgm:cxn modelId="{AD78D828-8806-44BC-B573-C4C2FC48FA2E}" type="presOf" srcId="{A340F39D-B098-4DE8-8E4B-576B515E7EF9}" destId="{41B7730F-10B4-4FEF-A7D3-84CF1E6FC8F0}" srcOrd="0" destOrd="0" presId="urn:microsoft.com/office/officeart/2005/8/layout/vList2"/>
    <dgm:cxn modelId="{08EABB2B-2819-4A8D-823C-614EC3EDD4B7}" type="presOf" srcId="{62977C3F-A731-48C9-A09E-4D34A1B10C8E}" destId="{E1D0C8BA-F3F5-495F-9123-C48A97A2E9A0}" srcOrd="0" destOrd="0" presId="urn:microsoft.com/office/officeart/2005/8/layout/vList2"/>
    <dgm:cxn modelId="{762B2664-843E-483F-9ECF-78889F7F9002}" srcId="{62977C3F-A731-48C9-A09E-4D34A1B10C8E}" destId="{5637D6B9-D3A3-47B8-A884-8510CAAF5AAF}" srcOrd="3" destOrd="0" parTransId="{EB7482D3-F8AB-44E8-9879-B1EF02E11D34}" sibTransId="{A596ED17-64CE-416A-8124-44055BBD81B1}"/>
    <dgm:cxn modelId="{B4B9AA6A-0D04-442E-9EFC-AC8D50B69DAC}" type="presOf" srcId="{18650678-C46D-4BA7-9E6E-A979137DFFA9}" destId="{284C079A-8AAC-4526-AF7B-496647A65B8B}" srcOrd="0" destOrd="0" presId="urn:microsoft.com/office/officeart/2005/8/layout/vList2"/>
    <dgm:cxn modelId="{D797414E-3BA1-4E6A-907B-F36785CD85E2}" type="presOf" srcId="{C1F57700-86B3-430A-8CB0-D5257146201B}" destId="{FFDC0227-44F0-4ADF-AA49-B48714885A99}" srcOrd="0" destOrd="0" presId="urn:microsoft.com/office/officeart/2005/8/layout/vList2"/>
    <dgm:cxn modelId="{13A94071-836B-40E8-80C3-AACCB1658BC7}" srcId="{62977C3F-A731-48C9-A09E-4D34A1B10C8E}" destId="{A340F39D-B098-4DE8-8E4B-576B515E7EF9}" srcOrd="4" destOrd="0" parTransId="{C95064A5-5283-4D74-B43C-295ED929E92C}" sibTransId="{817A6A14-94BE-4BA5-A876-AD75F5772CC5}"/>
    <dgm:cxn modelId="{F83FC29E-68B4-4646-AE73-8198EBDFDFCB}" type="presOf" srcId="{2F7C28BD-8E8B-4FA5-922B-20DAA7B0B45C}" destId="{8FC098B4-FEA8-4C4E-A10A-B504DED90228}" srcOrd="0" destOrd="0" presId="urn:microsoft.com/office/officeart/2005/8/layout/vList2"/>
    <dgm:cxn modelId="{F52061AB-94C6-49C3-A68D-C82453B15AE6}" type="presOf" srcId="{5637D6B9-D3A3-47B8-A884-8510CAAF5AAF}" destId="{110E1EE2-9C21-4EAB-98B4-02FFBAC3EBBC}" srcOrd="0" destOrd="0" presId="urn:microsoft.com/office/officeart/2005/8/layout/vList2"/>
    <dgm:cxn modelId="{0FA845CB-F124-418F-8C45-2ED31D46A999}" srcId="{62977C3F-A731-48C9-A09E-4D34A1B10C8E}" destId="{C1F57700-86B3-430A-8CB0-D5257146201B}" srcOrd="5" destOrd="0" parTransId="{D4AFA290-9746-425D-9918-EC7291FBE716}" sibTransId="{BBE0F16B-28F5-4DEE-B7E5-FF8E27689538}"/>
    <dgm:cxn modelId="{89F836D3-C87E-4C8C-9A16-83755A02CE01}" srcId="{62977C3F-A731-48C9-A09E-4D34A1B10C8E}" destId="{2F7C28BD-8E8B-4FA5-922B-20DAA7B0B45C}" srcOrd="0" destOrd="0" parTransId="{E9B7E48B-0AEF-4AB3-8840-BEF81D48D2A7}" sibTransId="{61C4D59B-B13B-4F4B-91C3-1E305F4CA3D2}"/>
    <dgm:cxn modelId="{C6C82EE3-0FF8-49D0-A664-86A4FA23A406}" srcId="{62977C3F-A731-48C9-A09E-4D34A1B10C8E}" destId="{32E68C4F-1274-4C50-B2F4-6D4942C0AE7D}" srcOrd="2" destOrd="0" parTransId="{4611AA0C-09E3-4EB3-A0B8-05F92621F977}" sibTransId="{DDF73C53-ED40-4786-8D4E-1BEDB7E48137}"/>
    <dgm:cxn modelId="{176826FB-0883-46A2-83E4-83B45EAB300B}" srcId="{62977C3F-A731-48C9-A09E-4D34A1B10C8E}" destId="{18650678-C46D-4BA7-9E6E-A979137DFFA9}" srcOrd="1" destOrd="0" parTransId="{4D839F75-F37E-4011-91AC-8376F944F46F}" sibTransId="{861FE2DF-C12D-4448-A484-E67D5DCD6760}"/>
    <dgm:cxn modelId="{972F6DF2-5F64-43CE-A2FE-1D2A5C6889D6}" type="presParOf" srcId="{E1D0C8BA-F3F5-495F-9123-C48A97A2E9A0}" destId="{8FC098B4-FEA8-4C4E-A10A-B504DED90228}" srcOrd="0" destOrd="0" presId="urn:microsoft.com/office/officeart/2005/8/layout/vList2"/>
    <dgm:cxn modelId="{12B6FB3A-794D-450F-A40F-B2B21A4E5E86}" type="presParOf" srcId="{E1D0C8BA-F3F5-495F-9123-C48A97A2E9A0}" destId="{E6F594D1-3575-4094-9424-8612591B3A59}" srcOrd="1" destOrd="0" presId="urn:microsoft.com/office/officeart/2005/8/layout/vList2"/>
    <dgm:cxn modelId="{0CA59D67-B2D0-4805-BF39-271349D5BF91}" type="presParOf" srcId="{E1D0C8BA-F3F5-495F-9123-C48A97A2E9A0}" destId="{284C079A-8AAC-4526-AF7B-496647A65B8B}" srcOrd="2" destOrd="0" presId="urn:microsoft.com/office/officeart/2005/8/layout/vList2"/>
    <dgm:cxn modelId="{0A9A16DC-EFC8-4B42-BC37-A042D60889AA}" type="presParOf" srcId="{E1D0C8BA-F3F5-495F-9123-C48A97A2E9A0}" destId="{2CEDE1BF-517F-48B6-B24F-85D8F38CF59A}" srcOrd="3" destOrd="0" presId="urn:microsoft.com/office/officeart/2005/8/layout/vList2"/>
    <dgm:cxn modelId="{678D776F-9F60-415D-B498-5058591E77AD}" type="presParOf" srcId="{E1D0C8BA-F3F5-495F-9123-C48A97A2E9A0}" destId="{9091AEE4-0AEB-4501-904E-7DB868D7B634}" srcOrd="4" destOrd="0" presId="urn:microsoft.com/office/officeart/2005/8/layout/vList2"/>
    <dgm:cxn modelId="{23510CD6-6327-4E54-9C1A-A36E155D75BF}" type="presParOf" srcId="{E1D0C8BA-F3F5-495F-9123-C48A97A2E9A0}" destId="{A1CD96A3-8586-46B6-AD9F-8107D4C906DC}" srcOrd="5" destOrd="0" presId="urn:microsoft.com/office/officeart/2005/8/layout/vList2"/>
    <dgm:cxn modelId="{C32A447A-4A5A-468B-8909-A3D9E3FEA605}" type="presParOf" srcId="{E1D0C8BA-F3F5-495F-9123-C48A97A2E9A0}" destId="{110E1EE2-9C21-4EAB-98B4-02FFBAC3EBBC}" srcOrd="6" destOrd="0" presId="urn:microsoft.com/office/officeart/2005/8/layout/vList2"/>
    <dgm:cxn modelId="{80BD3C4A-9CE6-415A-8BDA-E288E5074BA2}" type="presParOf" srcId="{E1D0C8BA-F3F5-495F-9123-C48A97A2E9A0}" destId="{C1710595-9DAA-4013-9F50-3DB96C85EA9C}" srcOrd="7" destOrd="0" presId="urn:microsoft.com/office/officeart/2005/8/layout/vList2"/>
    <dgm:cxn modelId="{2CC72FE1-B204-4770-9926-9D1D442030BD}" type="presParOf" srcId="{E1D0C8BA-F3F5-495F-9123-C48A97A2E9A0}" destId="{41B7730F-10B4-4FEF-A7D3-84CF1E6FC8F0}" srcOrd="8" destOrd="0" presId="urn:microsoft.com/office/officeart/2005/8/layout/vList2"/>
    <dgm:cxn modelId="{303AFE59-498F-43B3-B3EC-48EADB01DB71}" type="presParOf" srcId="{E1D0C8BA-F3F5-495F-9123-C48A97A2E9A0}" destId="{B84E0CE8-8642-4481-B87C-E99E5C55E423}" srcOrd="9" destOrd="0" presId="urn:microsoft.com/office/officeart/2005/8/layout/vList2"/>
    <dgm:cxn modelId="{B1BF0367-E329-409D-806E-4F1D053F6F19}" type="presParOf" srcId="{E1D0C8BA-F3F5-495F-9123-C48A97A2E9A0}" destId="{FFDC0227-44F0-4ADF-AA49-B48714885A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A9A86B-A73D-4184-B424-CCDC4BCE9E6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A30AFFE-5563-4919-9259-24543B72289A}">
      <dgm:prSet/>
      <dgm:spPr/>
      <dgm:t>
        <a:bodyPr/>
        <a:lstStyle/>
        <a:p>
          <a:r>
            <a:rPr lang="uk-UA" dirty="0"/>
            <a:t>Аудіо-, відео- та текстові файли із </a:t>
          </a:r>
          <a:r>
            <a:rPr lang="uk-UA" dirty="0" err="1"/>
            <a:t>затранскрибованими</a:t>
          </a:r>
          <a:r>
            <a:rPr lang="uk-UA" dirty="0"/>
            <a:t> діалектними текстами</a:t>
          </a:r>
          <a:r>
            <a:rPr lang="uk-UA" u="sng" dirty="0"/>
            <a:t> називати</a:t>
          </a:r>
          <a:r>
            <a:rPr lang="uk-UA" dirty="0"/>
            <a:t> так:</a:t>
          </a:r>
        </a:p>
      </dgm:t>
    </dgm:pt>
    <dgm:pt modelId="{B702554D-0FF2-46DB-B2B8-D29B84C3105C}" type="parTrans" cxnId="{0F837368-D74C-473A-84ED-FB03940DCCD9}">
      <dgm:prSet/>
      <dgm:spPr/>
      <dgm:t>
        <a:bodyPr/>
        <a:lstStyle/>
        <a:p>
          <a:endParaRPr lang="uk-UA"/>
        </a:p>
      </dgm:t>
    </dgm:pt>
    <dgm:pt modelId="{4A6EFBE5-8D27-435A-8123-807214D996EB}" type="sibTrans" cxnId="{0F837368-D74C-473A-84ED-FB03940DCCD9}">
      <dgm:prSet/>
      <dgm:spPr/>
      <dgm:t>
        <a:bodyPr/>
        <a:lstStyle/>
        <a:p>
          <a:endParaRPr lang="uk-UA"/>
        </a:p>
      </dgm:t>
    </dgm:pt>
    <dgm:pt modelId="{9B7A0437-EEC3-4510-B8AE-00B0ABE0EB3D}">
      <dgm:prSet/>
      <dgm:spPr/>
      <dgm:t>
        <a:bodyPr/>
        <a:lstStyle/>
        <a:p>
          <a:r>
            <a:rPr lang="uk-UA" b="1" i="1" dirty="0" err="1"/>
            <a:t>Рік_Область_Район_Назва</a:t>
          </a:r>
          <a:r>
            <a:rPr lang="uk-UA" b="1" i="1" dirty="0"/>
            <a:t> населеного пункту</a:t>
          </a:r>
          <a:endParaRPr lang="uk-UA" dirty="0"/>
        </a:p>
      </dgm:t>
    </dgm:pt>
    <dgm:pt modelId="{91105F03-B2E5-43D8-BC5F-DB65F1217203}" type="parTrans" cxnId="{8A703174-303F-4BEE-8554-8EE2DC8870E3}">
      <dgm:prSet/>
      <dgm:spPr/>
      <dgm:t>
        <a:bodyPr/>
        <a:lstStyle/>
        <a:p>
          <a:endParaRPr lang="uk-UA"/>
        </a:p>
      </dgm:t>
    </dgm:pt>
    <dgm:pt modelId="{9E6EBC33-DC5B-4D73-B316-3FC7F1F1E358}" type="sibTrans" cxnId="{8A703174-303F-4BEE-8554-8EE2DC8870E3}">
      <dgm:prSet/>
      <dgm:spPr/>
      <dgm:t>
        <a:bodyPr/>
        <a:lstStyle/>
        <a:p>
          <a:endParaRPr lang="uk-UA"/>
        </a:p>
      </dgm:t>
    </dgm:pt>
    <dgm:pt modelId="{6F7CECB4-0FB3-4A5C-9056-283BB2E45B0E}">
      <dgm:prSet/>
      <dgm:spPr/>
      <dgm:t>
        <a:bodyPr/>
        <a:lstStyle/>
        <a:p>
          <a:r>
            <a:rPr lang="uk-UA" dirty="0"/>
            <a:t>Наприклад: </a:t>
          </a:r>
          <a:r>
            <a:rPr lang="uk-UA" b="1" dirty="0"/>
            <a:t>2024_Львівська_Жовківський_Любеля</a:t>
          </a:r>
          <a:endParaRPr lang="uk-UA" dirty="0"/>
        </a:p>
      </dgm:t>
    </dgm:pt>
    <dgm:pt modelId="{734DD4D6-F2AD-4E6B-83A6-8D1A9429C9AB}" type="parTrans" cxnId="{27ED1706-072A-4168-8467-CA7E6A1D50E2}">
      <dgm:prSet/>
      <dgm:spPr/>
      <dgm:t>
        <a:bodyPr/>
        <a:lstStyle/>
        <a:p>
          <a:endParaRPr lang="uk-UA"/>
        </a:p>
      </dgm:t>
    </dgm:pt>
    <dgm:pt modelId="{58A72FD1-32BE-4903-B1AB-ABF98FDEB342}" type="sibTrans" cxnId="{27ED1706-072A-4168-8467-CA7E6A1D50E2}">
      <dgm:prSet/>
      <dgm:spPr/>
      <dgm:t>
        <a:bodyPr/>
        <a:lstStyle/>
        <a:p>
          <a:endParaRPr lang="uk-UA"/>
        </a:p>
      </dgm:t>
    </dgm:pt>
    <dgm:pt modelId="{28967095-DD97-4F5F-A21C-36B81D8AC0FE}">
      <dgm:prSet/>
      <dgm:spPr/>
      <dgm:t>
        <a:bodyPr/>
        <a:lstStyle/>
        <a:p>
          <a:r>
            <a:rPr lang="uk-UA" dirty="0"/>
            <a:t>Файл з </a:t>
          </a:r>
          <a:r>
            <a:rPr lang="uk-UA" dirty="0" err="1"/>
            <a:t>мікротопонімами</a:t>
          </a:r>
          <a:r>
            <a:rPr lang="uk-UA" dirty="0"/>
            <a:t> називати так:</a:t>
          </a:r>
        </a:p>
      </dgm:t>
    </dgm:pt>
    <dgm:pt modelId="{AECD1635-1990-47F9-A6A3-9DB400FC1394}" type="parTrans" cxnId="{CB3FEC1E-E7A5-447B-80F7-BCB008A19C89}">
      <dgm:prSet/>
      <dgm:spPr/>
      <dgm:t>
        <a:bodyPr/>
        <a:lstStyle/>
        <a:p>
          <a:endParaRPr lang="uk-UA"/>
        </a:p>
      </dgm:t>
    </dgm:pt>
    <dgm:pt modelId="{7276CAF6-2660-4372-B276-44547706C333}" type="sibTrans" cxnId="{CB3FEC1E-E7A5-447B-80F7-BCB008A19C89}">
      <dgm:prSet/>
      <dgm:spPr/>
      <dgm:t>
        <a:bodyPr/>
        <a:lstStyle/>
        <a:p>
          <a:endParaRPr lang="uk-UA"/>
        </a:p>
      </dgm:t>
    </dgm:pt>
    <dgm:pt modelId="{12915BBC-39A5-4234-BFF4-1AFE9401D9A8}">
      <dgm:prSet/>
      <dgm:spPr/>
      <dgm:t>
        <a:bodyPr/>
        <a:lstStyle/>
        <a:p>
          <a:r>
            <a:rPr lang="uk-UA" b="1" i="1" dirty="0" err="1"/>
            <a:t>Рік_мікротопоніми_Область_Район_Назва</a:t>
          </a:r>
          <a:r>
            <a:rPr lang="uk-UA" b="1" i="1" dirty="0"/>
            <a:t> населеного пункту</a:t>
          </a:r>
          <a:endParaRPr lang="uk-UA" dirty="0"/>
        </a:p>
      </dgm:t>
    </dgm:pt>
    <dgm:pt modelId="{190CB423-A36F-499D-823A-2A34FC7A2AF8}" type="parTrans" cxnId="{ACDC94D9-A16D-464F-99BD-2628D83C6FB8}">
      <dgm:prSet/>
      <dgm:spPr/>
      <dgm:t>
        <a:bodyPr/>
        <a:lstStyle/>
        <a:p>
          <a:endParaRPr lang="uk-UA"/>
        </a:p>
      </dgm:t>
    </dgm:pt>
    <dgm:pt modelId="{2488A04F-DADF-43C7-800A-8484DB7280E1}" type="sibTrans" cxnId="{ACDC94D9-A16D-464F-99BD-2628D83C6FB8}">
      <dgm:prSet/>
      <dgm:spPr/>
      <dgm:t>
        <a:bodyPr/>
        <a:lstStyle/>
        <a:p>
          <a:endParaRPr lang="uk-UA"/>
        </a:p>
      </dgm:t>
    </dgm:pt>
    <dgm:pt modelId="{1F48558E-5138-4472-8961-A2F1218F7866}">
      <dgm:prSet/>
      <dgm:spPr/>
      <dgm:t>
        <a:bodyPr/>
        <a:lstStyle/>
        <a:p>
          <a:r>
            <a:rPr lang="uk-UA" dirty="0"/>
            <a:t>Наприклад</a:t>
          </a:r>
          <a:r>
            <a:rPr lang="uk-UA"/>
            <a:t>: </a:t>
          </a:r>
          <a:r>
            <a:rPr lang="uk-UA" b="1"/>
            <a:t>2024_</a:t>
          </a:r>
          <a:r>
            <a:rPr lang="uk-UA" b="1" dirty="0"/>
            <a:t>мікротопоніми_Львівська_Жовківський_Любеля</a:t>
          </a:r>
          <a:endParaRPr lang="uk-UA" dirty="0"/>
        </a:p>
      </dgm:t>
    </dgm:pt>
    <dgm:pt modelId="{2E905BD0-5FAE-4299-82B8-EFC54DC58E38}" type="parTrans" cxnId="{37713203-0B64-4FF6-8B3B-A77F1D258F06}">
      <dgm:prSet/>
      <dgm:spPr/>
      <dgm:t>
        <a:bodyPr/>
        <a:lstStyle/>
        <a:p>
          <a:endParaRPr lang="uk-UA"/>
        </a:p>
      </dgm:t>
    </dgm:pt>
    <dgm:pt modelId="{6C6B59B3-ACF3-476A-91A2-0F132FEC24DB}" type="sibTrans" cxnId="{37713203-0B64-4FF6-8B3B-A77F1D258F06}">
      <dgm:prSet/>
      <dgm:spPr/>
      <dgm:t>
        <a:bodyPr/>
        <a:lstStyle/>
        <a:p>
          <a:endParaRPr lang="uk-UA"/>
        </a:p>
      </dgm:t>
    </dgm:pt>
    <dgm:pt modelId="{18C62C9F-EE97-44D7-A510-F82747285914}">
      <dgm:prSet/>
      <dgm:spPr/>
      <dgm:t>
        <a:bodyPr/>
        <a:lstStyle/>
        <a:p>
          <a:endParaRPr lang="uk-UA" dirty="0"/>
        </a:p>
      </dgm:t>
    </dgm:pt>
    <dgm:pt modelId="{9BA9CFFA-644A-46E8-8C92-1C9AD79DD17D}" type="parTrans" cxnId="{69245E11-3A9C-4F56-9081-990517329723}">
      <dgm:prSet/>
      <dgm:spPr/>
      <dgm:t>
        <a:bodyPr/>
        <a:lstStyle/>
        <a:p>
          <a:endParaRPr lang="uk-UA"/>
        </a:p>
      </dgm:t>
    </dgm:pt>
    <dgm:pt modelId="{681E34A1-1B29-42C5-BB94-C2109ED22F77}" type="sibTrans" cxnId="{69245E11-3A9C-4F56-9081-990517329723}">
      <dgm:prSet/>
      <dgm:spPr/>
      <dgm:t>
        <a:bodyPr/>
        <a:lstStyle/>
        <a:p>
          <a:endParaRPr lang="uk-UA"/>
        </a:p>
      </dgm:t>
    </dgm:pt>
    <dgm:pt modelId="{8F6E68C0-CDEE-407A-B94D-6F45C6BD271A}">
      <dgm:prSet/>
      <dgm:spPr/>
      <dgm:t>
        <a:bodyPr/>
        <a:lstStyle/>
        <a:p>
          <a:pPr>
            <a:buNone/>
          </a:pPr>
          <a:endParaRPr lang="uk-UA" dirty="0"/>
        </a:p>
      </dgm:t>
    </dgm:pt>
    <dgm:pt modelId="{1264C290-B18C-41CA-8A58-4CB57019C7E5}" type="parTrans" cxnId="{2DE25AC2-9810-48DD-9DD8-D1C83D9655F9}">
      <dgm:prSet/>
      <dgm:spPr/>
      <dgm:t>
        <a:bodyPr/>
        <a:lstStyle/>
        <a:p>
          <a:endParaRPr lang="uk-UA"/>
        </a:p>
      </dgm:t>
    </dgm:pt>
    <dgm:pt modelId="{DF015F11-5BDB-490B-B9E2-40F82DAF2793}" type="sibTrans" cxnId="{2DE25AC2-9810-48DD-9DD8-D1C83D9655F9}">
      <dgm:prSet/>
      <dgm:spPr/>
      <dgm:t>
        <a:bodyPr/>
        <a:lstStyle/>
        <a:p>
          <a:endParaRPr lang="uk-UA"/>
        </a:p>
      </dgm:t>
    </dgm:pt>
    <dgm:pt modelId="{FA8D278D-F369-4309-9889-C3F9F4913AED}" type="pres">
      <dgm:prSet presAssocID="{DEA9A86B-A73D-4184-B424-CCDC4BCE9E6B}" presName="linear" presStyleCnt="0">
        <dgm:presLayoutVars>
          <dgm:animLvl val="lvl"/>
          <dgm:resizeHandles val="exact"/>
        </dgm:presLayoutVars>
      </dgm:prSet>
      <dgm:spPr/>
    </dgm:pt>
    <dgm:pt modelId="{A8E5F3F3-6906-4744-B912-CC03943F6C05}" type="pres">
      <dgm:prSet presAssocID="{6A30AFFE-5563-4919-9259-24543B72289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C4EAE33-A511-4580-BCBA-81D64E27EF08}" type="pres">
      <dgm:prSet presAssocID="{4A6EFBE5-8D27-435A-8123-807214D996EB}" presName="spacer" presStyleCnt="0"/>
      <dgm:spPr/>
    </dgm:pt>
    <dgm:pt modelId="{9CF63EF7-6967-46E5-9F0C-5DD5BF2A5DC9}" type="pres">
      <dgm:prSet presAssocID="{9B7A0437-EEC3-4510-B8AE-00B0ABE0EB3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016502C-AB1C-4093-8836-23166DFF5D83}" type="pres">
      <dgm:prSet presAssocID="{9E6EBC33-DC5B-4D73-B316-3FC7F1F1E358}" presName="spacer" presStyleCnt="0"/>
      <dgm:spPr/>
    </dgm:pt>
    <dgm:pt modelId="{11094FF8-44B7-4079-A05B-FA0316DB6725}" type="pres">
      <dgm:prSet presAssocID="{6F7CECB4-0FB3-4A5C-9056-283BB2E45B0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75D0B08-932C-4126-BDD4-5D1B8BFE7F73}" type="pres">
      <dgm:prSet presAssocID="{58A72FD1-32BE-4903-B1AB-ABF98FDEB342}" presName="spacer" presStyleCnt="0"/>
      <dgm:spPr/>
    </dgm:pt>
    <dgm:pt modelId="{0F3481DA-367D-4316-8B4C-52F37D2EA5EE}" type="pres">
      <dgm:prSet presAssocID="{28967095-DD97-4F5F-A21C-36B81D8AC0F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F0C7A4-8B59-4497-A856-D6192CA20A3C}" type="pres">
      <dgm:prSet presAssocID="{7276CAF6-2660-4372-B276-44547706C333}" presName="spacer" presStyleCnt="0"/>
      <dgm:spPr/>
    </dgm:pt>
    <dgm:pt modelId="{DBE742AE-C19A-427D-9F8D-9733167470D3}" type="pres">
      <dgm:prSet presAssocID="{12915BBC-39A5-4234-BFF4-1AFE9401D9A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B4E887A-78A3-4F8C-A838-FE3E5992AE4B}" type="pres">
      <dgm:prSet presAssocID="{2488A04F-DADF-43C7-800A-8484DB7280E1}" presName="spacer" presStyleCnt="0"/>
      <dgm:spPr/>
    </dgm:pt>
    <dgm:pt modelId="{D7B72CE7-BA2E-4361-B33F-FA5CC19977E1}" type="pres">
      <dgm:prSet presAssocID="{1F48558E-5138-4472-8961-A2F1218F786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D897A7D-8FD5-45B9-9646-F1D0A67193C4}" type="pres">
      <dgm:prSet presAssocID="{6C6B59B3-ACF3-476A-91A2-0F132FEC24DB}" presName="spacer" presStyleCnt="0"/>
      <dgm:spPr/>
    </dgm:pt>
    <dgm:pt modelId="{44D537EF-0E75-4073-8B87-41B0D6F9E01F}" type="pres">
      <dgm:prSet presAssocID="{18C62C9F-EE97-44D7-A510-F82747285914}" presName="parentText" presStyleLbl="node1" presStyleIdx="6" presStyleCnt="7" custLinFactNeighborX="8994" custLinFactNeighborY="-2346">
        <dgm:presLayoutVars>
          <dgm:chMax val="0"/>
          <dgm:bulletEnabled val="1"/>
        </dgm:presLayoutVars>
      </dgm:prSet>
      <dgm:spPr/>
    </dgm:pt>
    <dgm:pt modelId="{1E32AA1F-94DD-4B2A-9503-0C2B40304486}" type="pres">
      <dgm:prSet presAssocID="{18C62C9F-EE97-44D7-A510-F827472859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7713203-0B64-4FF6-8B3B-A77F1D258F06}" srcId="{DEA9A86B-A73D-4184-B424-CCDC4BCE9E6B}" destId="{1F48558E-5138-4472-8961-A2F1218F7866}" srcOrd="5" destOrd="0" parTransId="{2E905BD0-5FAE-4299-82B8-EFC54DC58E38}" sibTransId="{6C6B59B3-ACF3-476A-91A2-0F132FEC24DB}"/>
    <dgm:cxn modelId="{27ED1706-072A-4168-8467-CA7E6A1D50E2}" srcId="{DEA9A86B-A73D-4184-B424-CCDC4BCE9E6B}" destId="{6F7CECB4-0FB3-4A5C-9056-283BB2E45B0E}" srcOrd="2" destOrd="0" parTransId="{734DD4D6-F2AD-4E6B-83A6-8D1A9429C9AB}" sibTransId="{58A72FD1-32BE-4903-B1AB-ABF98FDEB342}"/>
    <dgm:cxn modelId="{3DFAAB09-4CC8-4BDC-AC0B-67EBEBAF1B31}" type="presOf" srcId="{18C62C9F-EE97-44D7-A510-F82747285914}" destId="{44D537EF-0E75-4073-8B87-41B0D6F9E01F}" srcOrd="0" destOrd="0" presId="urn:microsoft.com/office/officeart/2005/8/layout/vList2"/>
    <dgm:cxn modelId="{F63DAC0E-E8A1-4196-B39B-49F598278903}" type="presOf" srcId="{1F48558E-5138-4472-8961-A2F1218F7866}" destId="{D7B72CE7-BA2E-4361-B33F-FA5CC19977E1}" srcOrd="0" destOrd="0" presId="urn:microsoft.com/office/officeart/2005/8/layout/vList2"/>
    <dgm:cxn modelId="{69245E11-3A9C-4F56-9081-990517329723}" srcId="{DEA9A86B-A73D-4184-B424-CCDC4BCE9E6B}" destId="{18C62C9F-EE97-44D7-A510-F82747285914}" srcOrd="6" destOrd="0" parTransId="{9BA9CFFA-644A-46E8-8C92-1C9AD79DD17D}" sibTransId="{681E34A1-1B29-42C5-BB94-C2109ED22F77}"/>
    <dgm:cxn modelId="{CB3FEC1E-E7A5-447B-80F7-BCB008A19C89}" srcId="{DEA9A86B-A73D-4184-B424-CCDC4BCE9E6B}" destId="{28967095-DD97-4F5F-A21C-36B81D8AC0FE}" srcOrd="3" destOrd="0" parTransId="{AECD1635-1990-47F9-A6A3-9DB400FC1394}" sibTransId="{7276CAF6-2660-4372-B276-44547706C333}"/>
    <dgm:cxn modelId="{0BE90F2B-AA21-4BF6-94B0-4AF94F3FFBC8}" type="presOf" srcId="{9B7A0437-EEC3-4510-B8AE-00B0ABE0EB3D}" destId="{9CF63EF7-6967-46E5-9F0C-5DD5BF2A5DC9}" srcOrd="0" destOrd="0" presId="urn:microsoft.com/office/officeart/2005/8/layout/vList2"/>
    <dgm:cxn modelId="{0F837368-D74C-473A-84ED-FB03940DCCD9}" srcId="{DEA9A86B-A73D-4184-B424-CCDC4BCE9E6B}" destId="{6A30AFFE-5563-4919-9259-24543B72289A}" srcOrd="0" destOrd="0" parTransId="{B702554D-0FF2-46DB-B2B8-D29B84C3105C}" sibTransId="{4A6EFBE5-8D27-435A-8123-807214D996EB}"/>
    <dgm:cxn modelId="{A1AE894A-10CF-4DE6-9107-73449A414604}" type="presOf" srcId="{8F6E68C0-CDEE-407A-B94D-6F45C6BD271A}" destId="{1E32AA1F-94DD-4B2A-9503-0C2B40304486}" srcOrd="0" destOrd="0" presId="urn:microsoft.com/office/officeart/2005/8/layout/vList2"/>
    <dgm:cxn modelId="{8A703174-303F-4BEE-8554-8EE2DC8870E3}" srcId="{DEA9A86B-A73D-4184-B424-CCDC4BCE9E6B}" destId="{9B7A0437-EEC3-4510-B8AE-00B0ABE0EB3D}" srcOrd="1" destOrd="0" parTransId="{91105F03-B2E5-43D8-BC5F-DB65F1217203}" sibTransId="{9E6EBC33-DC5B-4D73-B316-3FC7F1F1E358}"/>
    <dgm:cxn modelId="{50002A77-6C99-4309-ABED-D7ABA0C4D661}" type="presOf" srcId="{DEA9A86B-A73D-4184-B424-CCDC4BCE9E6B}" destId="{FA8D278D-F369-4309-9889-C3F9F4913AED}" srcOrd="0" destOrd="0" presId="urn:microsoft.com/office/officeart/2005/8/layout/vList2"/>
    <dgm:cxn modelId="{6CDAF196-0AB1-411E-ACFB-9E5F3086D5F0}" type="presOf" srcId="{6F7CECB4-0FB3-4A5C-9056-283BB2E45B0E}" destId="{11094FF8-44B7-4079-A05B-FA0316DB6725}" srcOrd="0" destOrd="0" presId="urn:microsoft.com/office/officeart/2005/8/layout/vList2"/>
    <dgm:cxn modelId="{53B5C6A0-1E71-4093-B0D8-A0A727BA1255}" type="presOf" srcId="{12915BBC-39A5-4234-BFF4-1AFE9401D9A8}" destId="{DBE742AE-C19A-427D-9F8D-9733167470D3}" srcOrd="0" destOrd="0" presId="urn:microsoft.com/office/officeart/2005/8/layout/vList2"/>
    <dgm:cxn modelId="{2DE25AC2-9810-48DD-9DD8-D1C83D9655F9}" srcId="{18C62C9F-EE97-44D7-A510-F82747285914}" destId="{8F6E68C0-CDEE-407A-B94D-6F45C6BD271A}" srcOrd="0" destOrd="0" parTransId="{1264C290-B18C-41CA-8A58-4CB57019C7E5}" sibTransId="{DF015F11-5BDB-490B-B9E2-40F82DAF2793}"/>
    <dgm:cxn modelId="{3DA527C4-178B-4086-B83B-4DBDB80C5D65}" type="presOf" srcId="{28967095-DD97-4F5F-A21C-36B81D8AC0FE}" destId="{0F3481DA-367D-4316-8B4C-52F37D2EA5EE}" srcOrd="0" destOrd="0" presId="urn:microsoft.com/office/officeart/2005/8/layout/vList2"/>
    <dgm:cxn modelId="{9D762EC9-58FD-4A72-BF68-3A951F70B07C}" type="presOf" srcId="{6A30AFFE-5563-4919-9259-24543B72289A}" destId="{A8E5F3F3-6906-4744-B912-CC03943F6C05}" srcOrd="0" destOrd="0" presId="urn:microsoft.com/office/officeart/2005/8/layout/vList2"/>
    <dgm:cxn modelId="{ACDC94D9-A16D-464F-99BD-2628D83C6FB8}" srcId="{DEA9A86B-A73D-4184-B424-CCDC4BCE9E6B}" destId="{12915BBC-39A5-4234-BFF4-1AFE9401D9A8}" srcOrd="4" destOrd="0" parTransId="{190CB423-A36F-499D-823A-2A34FC7A2AF8}" sibTransId="{2488A04F-DADF-43C7-800A-8484DB7280E1}"/>
    <dgm:cxn modelId="{6FE7EF37-0F0F-48F5-802E-CB6AB0A7EFB1}" type="presParOf" srcId="{FA8D278D-F369-4309-9889-C3F9F4913AED}" destId="{A8E5F3F3-6906-4744-B912-CC03943F6C05}" srcOrd="0" destOrd="0" presId="urn:microsoft.com/office/officeart/2005/8/layout/vList2"/>
    <dgm:cxn modelId="{C4C850E1-C127-4776-B8C7-214C9FAFCE92}" type="presParOf" srcId="{FA8D278D-F369-4309-9889-C3F9F4913AED}" destId="{DC4EAE33-A511-4580-BCBA-81D64E27EF08}" srcOrd="1" destOrd="0" presId="urn:microsoft.com/office/officeart/2005/8/layout/vList2"/>
    <dgm:cxn modelId="{3E1B1204-AD80-4722-9ABB-5F8FBA512C72}" type="presParOf" srcId="{FA8D278D-F369-4309-9889-C3F9F4913AED}" destId="{9CF63EF7-6967-46E5-9F0C-5DD5BF2A5DC9}" srcOrd="2" destOrd="0" presId="urn:microsoft.com/office/officeart/2005/8/layout/vList2"/>
    <dgm:cxn modelId="{264A4018-0425-491F-B28F-27002213EE9D}" type="presParOf" srcId="{FA8D278D-F369-4309-9889-C3F9F4913AED}" destId="{0016502C-AB1C-4093-8836-23166DFF5D83}" srcOrd="3" destOrd="0" presId="urn:microsoft.com/office/officeart/2005/8/layout/vList2"/>
    <dgm:cxn modelId="{02BD9BB7-28A1-40B4-A519-AEFB9D31A083}" type="presParOf" srcId="{FA8D278D-F369-4309-9889-C3F9F4913AED}" destId="{11094FF8-44B7-4079-A05B-FA0316DB6725}" srcOrd="4" destOrd="0" presId="urn:microsoft.com/office/officeart/2005/8/layout/vList2"/>
    <dgm:cxn modelId="{3DBAC2A3-EE39-4582-9E73-179A1861228D}" type="presParOf" srcId="{FA8D278D-F369-4309-9889-C3F9F4913AED}" destId="{075D0B08-932C-4126-BDD4-5D1B8BFE7F73}" srcOrd="5" destOrd="0" presId="urn:microsoft.com/office/officeart/2005/8/layout/vList2"/>
    <dgm:cxn modelId="{7C7236D1-2A83-4DCA-8BD0-202F00A92A3D}" type="presParOf" srcId="{FA8D278D-F369-4309-9889-C3F9F4913AED}" destId="{0F3481DA-367D-4316-8B4C-52F37D2EA5EE}" srcOrd="6" destOrd="0" presId="urn:microsoft.com/office/officeart/2005/8/layout/vList2"/>
    <dgm:cxn modelId="{B42E7924-05F2-4D10-A1DD-D4C4CF731CE8}" type="presParOf" srcId="{FA8D278D-F369-4309-9889-C3F9F4913AED}" destId="{C0F0C7A4-8B59-4497-A856-D6192CA20A3C}" srcOrd="7" destOrd="0" presId="urn:microsoft.com/office/officeart/2005/8/layout/vList2"/>
    <dgm:cxn modelId="{46E0E657-AE5E-4387-B971-F07696FA79CC}" type="presParOf" srcId="{FA8D278D-F369-4309-9889-C3F9F4913AED}" destId="{DBE742AE-C19A-427D-9F8D-9733167470D3}" srcOrd="8" destOrd="0" presId="urn:microsoft.com/office/officeart/2005/8/layout/vList2"/>
    <dgm:cxn modelId="{2AD5EE47-8C81-4C05-8044-8EDEAB4E5338}" type="presParOf" srcId="{FA8D278D-F369-4309-9889-C3F9F4913AED}" destId="{AB4E887A-78A3-4F8C-A838-FE3E5992AE4B}" srcOrd="9" destOrd="0" presId="urn:microsoft.com/office/officeart/2005/8/layout/vList2"/>
    <dgm:cxn modelId="{CB6E3EC3-EE18-47E2-8BC9-14651CB1DB8B}" type="presParOf" srcId="{FA8D278D-F369-4309-9889-C3F9F4913AED}" destId="{D7B72CE7-BA2E-4361-B33F-FA5CC19977E1}" srcOrd="10" destOrd="0" presId="urn:microsoft.com/office/officeart/2005/8/layout/vList2"/>
    <dgm:cxn modelId="{B353E330-59E0-4A0E-8C45-E664756DECBE}" type="presParOf" srcId="{FA8D278D-F369-4309-9889-C3F9F4913AED}" destId="{8D897A7D-8FD5-45B9-9646-F1D0A67193C4}" srcOrd="11" destOrd="0" presId="urn:microsoft.com/office/officeart/2005/8/layout/vList2"/>
    <dgm:cxn modelId="{DBA34871-7CD9-487F-93E7-74FE31172C5E}" type="presParOf" srcId="{FA8D278D-F369-4309-9889-C3F9F4913AED}" destId="{44D537EF-0E75-4073-8B87-41B0D6F9E01F}" srcOrd="12" destOrd="0" presId="urn:microsoft.com/office/officeart/2005/8/layout/vList2"/>
    <dgm:cxn modelId="{83B4FEF3-0D19-4A8D-840E-30BE19F526B6}" type="presParOf" srcId="{FA8D278D-F369-4309-9889-C3F9F4913AED}" destId="{1E32AA1F-94DD-4B2A-9503-0C2B40304486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D6FA68-B4C5-45D5-95D3-1FF3C819ED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921086-9031-4871-BB23-B7E643B43DC6}">
      <dgm:prSet/>
      <dgm:spPr/>
      <dgm:t>
        <a:bodyPr/>
        <a:lstStyle/>
        <a:p>
          <a:r>
            <a:rPr lang="uk-UA"/>
            <a:t>Максимум – </a:t>
          </a:r>
          <a:r>
            <a:rPr lang="uk-UA" b="1"/>
            <a:t>100 балів</a:t>
          </a:r>
          <a:endParaRPr lang="uk-UA"/>
        </a:p>
      </dgm:t>
    </dgm:pt>
    <dgm:pt modelId="{B85ABBA3-D565-4C5A-81BC-8ED4839A835F}" type="parTrans" cxnId="{5C35C0E0-A776-45A7-B345-1C1CEB5884AF}">
      <dgm:prSet/>
      <dgm:spPr/>
      <dgm:t>
        <a:bodyPr/>
        <a:lstStyle/>
        <a:p>
          <a:endParaRPr lang="uk-UA"/>
        </a:p>
      </dgm:t>
    </dgm:pt>
    <dgm:pt modelId="{9653A3BC-AD2E-4879-A995-4D78A82381B1}" type="sibTrans" cxnId="{5C35C0E0-A776-45A7-B345-1C1CEB5884AF}">
      <dgm:prSet/>
      <dgm:spPr/>
      <dgm:t>
        <a:bodyPr/>
        <a:lstStyle/>
        <a:p>
          <a:endParaRPr lang="uk-UA"/>
        </a:p>
      </dgm:t>
    </dgm:pt>
    <dgm:pt modelId="{604592B8-5B21-43A7-9F25-53628E37E7AB}">
      <dgm:prSet custT="1"/>
      <dgm:spPr/>
      <dgm:t>
        <a:bodyPr/>
        <a:lstStyle/>
        <a:p>
          <a:r>
            <a:rPr lang="uk-UA" sz="1200" b="1" dirty="0"/>
            <a:t>Звіт про діалектологічну практику, </a:t>
          </a:r>
          <a:r>
            <a:rPr lang="uk-UA" sz="1200" b="1" dirty="0" err="1"/>
            <a:t>затранскрибовані</a:t>
          </a:r>
          <a:r>
            <a:rPr lang="uk-UA" sz="1200" b="1" dirty="0"/>
            <a:t> тексти – 20 балів. </a:t>
          </a:r>
        </a:p>
        <a:p>
          <a:r>
            <a:rPr lang="uk-UA" sz="1200" b="1" dirty="0"/>
            <a:t>У випадку помилок у транскрибуванні текстів оцінку буде знижено</a:t>
          </a:r>
          <a:r>
            <a:rPr lang="uk-UA" sz="1000" b="1" dirty="0"/>
            <a:t>.</a:t>
          </a:r>
          <a:endParaRPr lang="uk-UA" sz="1000" dirty="0"/>
        </a:p>
      </dgm:t>
    </dgm:pt>
    <dgm:pt modelId="{751F999D-AACC-4805-95D5-FBC6B47BAA29}" type="parTrans" cxnId="{4F0DD573-147C-428B-943F-BBBDE638A311}">
      <dgm:prSet/>
      <dgm:spPr/>
      <dgm:t>
        <a:bodyPr/>
        <a:lstStyle/>
        <a:p>
          <a:endParaRPr lang="uk-UA"/>
        </a:p>
      </dgm:t>
    </dgm:pt>
    <dgm:pt modelId="{DC96C79A-6A15-4C0E-A8EB-36372122EAE9}" type="sibTrans" cxnId="{4F0DD573-147C-428B-943F-BBBDE638A311}">
      <dgm:prSet/>
      <dgm:spPr/>
      <dgm:t>
        <a:bodyPr/>
        <a:lstStyle/>
        <a:p>
          <a:endParaRPr lang="uk-UA"/>
        </a:p>
      </dgm:t>
    </dgm:pt>
    <dgm:pt modelId="{35A7187B-B89F-4830-8A93-BD3E7C38E3D9}">
      <dgm:prSet custT="1"/>
      <dgm:spPr/>
      <dgm:t>
        <a:bodyPr/>
        <a:lstStyle/>
        <a:p>
          <a:r>
            <a:rPr lang="uk-UA" sz="1400" b="1" dirty="0"/>
            <a:t>Аудіозапис – 20 балів</a:t>
          </a:r>
          <a:endParaRPr lang="uk-UA" sz="1400" dirty="0"/>
        </a:p>
      </dgm:t>
    </dgm:pt>
    <dgm:pt modelId="{74C451B5-8A84-44EA-9231-DA5AEB8340E7}" type="parTrans" cxnId="{3117151F-6E4C-449B-94B2-9418C0AECC99}">
      <dgm:prSet/>
      <dgm:spPr/>
      <dgm:t>
        <a:bodyPr/>
        <a:lstStyle/>
        <a:p>
          <a:endParaRPr lang="uk-UA"/>
        </a:p>
      </dgm:t>
    </dgm:pt>
    <dgm:pt modelId="{501B79D5-7DA9-4E20-9CD1-9DDB4EAC91D4}" type="sibTrans" cxnId="{3117151F-6E4C-449B-94B2-9418C0AECC99}">
      <dgm:prSet/>
      <dgm:spPr/>
      <dgm:t>
        <a:bodyPr/>
        <a:lstStyle/>
        <a:p>
          <a:endParaRPr lang="uk-UA"/>
        </a:p>
      </dgm:t>
    </dgm:pt>
    <dgm:pt modelId="{F4BBA44A-16DB-4676-801E-53FD20F37C32}">
      <dgm:prSet custT="1"/>
      <dgm:spPr/>
      <dgm:t>
        <a:bodyPr/>
        <a:lstStyle/>
        <a:p>
          <a:r>
            <a:rPr lang="uk-UA" sz="1400" b="1" dirty="0"/>
            <a:t>Відеозапис – 25 балів</a:t>
          </a:r>
          <a:endParaRPr lang="uk-UA" sz="1400" dirty="0"/>
        </a:p>
      </dgm:t>
    </dgm:pt>
    <dgm:pt modelId="{AC9A9240-BEFE-45DC-8079-39D9CB16A68C}" type="parTrans" cxnId="{F95D75EC-566A-4DD6-AE64-8D702B6B5B00}">
      <dgm:prSet/>
      <dgm:spPr/>
      <dgm:t>
        <a:bodyPr/>
        <a:lstStyle/>
        <a:p>
          <a:endParaRPr lang="uk-UA"/>
        </a:p>
      </dgm:t>
    </dgm:pt>
    <dgm:pt modelId="{053E0C1F-8D89-4845-832A-C89D9B4D489E}" type="sibTrans" cxnId="{F95D75EC-566A-4DD6-AE64-8D702B6B5B00}">
      <dgm:prSet/>
      <dgm:spPr/>
      <dgm:t>
        <a:bodyPr/>
        <a:lstStyle/>
        <a:p>
          <a:endParaRPr lang="uk-UA"/>
        </a:p>
      </dgm:t>
    </dgm:pt>
    <dgm:pt modelId="{8ED5600F-8B8E-4F2A-8D2D-6B9FA0A81462}">
      <dgm:prSet custT="1"/>
      <dgm:spPr/>
      <dgm:t>
        <a:bodyPr/>
        <a:lstStyle/>
        <a:p>
          <a:r>
            <a:rPr lang="uk-UA" sz="1400" b="1" dirty="0"/>
            <a:t>Таблиця-реєстр </a:t>
          </a:r>
          <a:r>
            <a:rPr lang="uk-UA" sz="1400" b="1" dirty="0" err="1"/>
            <a:t>мікротопонімів</a:t>
          </a:r>
          <a:r>
            <a:rPr lang="uk-UA" sz="1400" b="1" dirty="0"/>
            <a:t> – 25 балів</a:t>
          </a:r>
          <a:endParaRPr lang="uk-UA" sz="1400" dirty="0"/>
        </a:p>
      </dgm:t>
    </dgm:pt>
    <dgm:pt modelId="{D027F9E3-5526-452F-8804-C709018DC75E}" type="parTrans" cxnId="{E0BA0E82-7767-4404-A741-885D9A4CD615}">
      <dgm:prSet/>
      <dgm:spPr/>
      <dgm:t>
        <a:bodyPr/>
        <a:lstStyle/>
        <a:p>
          <a:endParaRPr lang="uk-UA"/>
        </a:p>
      </dgm:t>
    </dgm:pt>
    <dgm:pt modelId="{53373C3E-38FE-42BA-BF32-9E163A888128}" type="sibTrans" cxnId="{E0BA0E82-7767-4404-A741-885D9A4CD615}">
      <dgm:prSet/>
      <dgm:spPr/>
      <dgm:t>
        <a:bodyPr/>
        <a:lstStyle/>
        <a:p>
          <a:endParaRPr lang="uk-UA"/>
        </a:p>
      </dgm:t>
    </dgm:pt>
    <dgm:pt modelId="{8CE68F86-B984-484C-AD61-7023F2E48213}">
      <dgm:prSet/>
      <dgm:spPr/>
      <dgm:t>
        <a:bodyPr/>
        <a:lstStyle/>
        <a:p>
          <a:r>
            <a:rPr lang="uk-UA" b="1" dirty="0"/>
            <a:t>Захист практики – 10 балів</a:t>
          </a:r>
          <a:endParaRPr lang="uk-UA" dirty="0"/>
        </a:p>
      </dgm:t>
    </dgm:pt>
    <dgm:pt modelId="{73C071D1-55C0-4732-AC3D-ECEF5B9C4639}" type="parTrans" cxnId="{5E6657D0-66EE-46F5-96DB-8CAA7E84172E}">
      <dgm:prSet/>
      <dgm:spPr/>
      <dgm:t>
        <a:bodyPr/>
        <a:lstStyle/>
        <a:p>
          <a:endParaRPr lang="uk-UA"/>
        </a:p>
      </dgm:t>
    </dgm:pt>
    <dgm:pt modelId="{3A1A271C-706E-48EF-BB5E-E693BAE54B71}" type="sibTrans" cxnId="{5E6657D0-66EE-46F5-96DB-8CAA7E84172E}">
      <dgm:prSet/>
      <dgm:spPr/>
      <dgm:t>
        <a:bodyPr/>
        <a:lstStyle/>
        <a:p>
          <a:endParaRPr lang="uk-UA"/>
        </a:p>
      </dgm:t>
    </dgm:pt>
    <dgm:pt modelId="{7484C413-D34F-4C11-A73B-2CADD36F64C1}" type="pres">
      <dgm:prSet presAssocID="{32D6FA68-B4C5-45D5-95D3-1FF3C819ED2B}" presName="CompostProcess" presStyleCnt="0">
        <dgm:presLayoutVars>
          <dgm:dir/>
          <dgm:resizeHandles val="exact"/>
        </dgm:presLayoutVars>
      </dgm:prSet>
      <dgm:spPr/>
    </dgm:pt>
    <dgm:pt modelId="{D0E566EC-2600-4842-B68C-171C15B86967}" type="pres">
      <dgm:prSet presAssocID="{32D6FA68-B4C5-45D5-95D3-1FF3C819ED2B}" presName="arrow" presStyleLbl="bgShp" presStyleIdx="0" presStyleCnt="1"/>
      <dgm:spPr/>
    </dgm:pt>
    <dgm:pt modelId="{E847398B-9FB3-4464-BB9F-E2DC6744C437}" type="pres">
      <dgm:prSet presAssocID="{32D6FA68-B4C5-45D5-95D3-1FF3C819ED2B}" presName="linearProcess" presStyleCnt="0"/>
      <dgm:spPr/>
    </dgm:pt>
    <dgm:pt modelId="{5F9BAB38-3A40-4BB0-8A5A-825D9A92158F}" type="pres">
      <dgm:prSet presAssocID="{25921086-9031-4871-BB23-B7E643B43DC6}" presName="textNode" presStyleLbl="node1" presStyleIdx="0" presStyleCnt="6">
        <dgm:presLayoutVars>
          <dgm:bulletEnabled val="1"/>
        </dgm:presLayoutVars>
      </dgm:prSet>
      <dgm:spPr/>
    </dgm:pt>
    <dgm:pt modelId="{DB1681A0-50E8-4F31-9C38-EB74B9D8F387}" type="pres">
      <dgm:prSet presAssocID="{9653A3BC-AD2E-4879-A995-4D78A82381B1}" presName="sibTrans" presStyleCnt="0"/>
      <dgm:spPr/>
    </dgm:pt>
    <dgm:pt modelId="{E380545F-97AC-4CE5-9380-146D96FC0379}" type="pres">
      <dgm:prSet presAssocID="{604592B8-5B21-43A7-9F25-53628E37E7AB}" presName="textNode" presStyleLbl="node1" presStyleIdx="1" presStyleCnt="6" custScaleX="114561" custScaleY="100705">
        <dgm:presLayoutVars>
          <dgm:bulletEnabled val="1"/>
        </dgm:presLayoutVars>
      </dgm:prSet>
      <dgm:spPr/>
    </dgm:pt>
    <dgm:pt modelId="{7D8D5C5E-BF37-4BA0-B112-5EC966CCAF9C}" type="pres">
      <dgm:prSet presAssocID="{DC96C79A-6A15-4C0E-A8EB-36372122EAE9}" presName="sibTrans" presStyleCnt="0"/>
      <dgm:spPr/>
    </dgm:pt>
    <dgm:pt modelId="{0375CEEA-8F80-4638-B974-0EFF74B09F67}" type="pres">
      <dgm:prSet presAssocID="{35A7187B-B89F-4830-8A93-BD3E7C38E3D9}" presName="textNode" presStyleLbl="node1" presStyleIdx="2" presStyleCnt="6">
        <dgm:presLayoutVars>
          <dgm:bulletEnabled val="1"/>
        </dgm:presLayoutVars>
      </dgm:prSet>
      <dgm:spPr/>
    </dgm:pt>
    <dgm:pt modelId="{A3D4B1A5-D20A-4A9C-AFD4-5551C96B44C5}" type="pres">
      <dgm:prSet presAssocID="{501B79D5-7DA9-4E20-9CD1-9DDB4EAC91D4}" presName="sibTrans" presStyleCnt="0"/>
      <dgm:spPr/>
    </dgm:pt>
    <dgm:pt modelId="{AD4A5548-A918-4399-A383-8C30E9340816}" type="pres">
      <dgm:prSet presAssocID="{F4BBA44A-16DB-4676-801E-53FD20F37C32}" presName="textNode" presStyleLbl="node1" presStyleIdx="3" presStyleCnt="6">
        <dgm:presLayoutVars>
          <dgm:bulletEnabled val="1"/>
        </dgm:presLayoutVars>
      </dgm:prSet>
      <dgm:spPr/>
    </dgm:pt>
    <dgm:pt modelId="{A0B52507-16E4-48CD-B425-5CCB891E8D01}" type="pres">
      <dgm:prSet presAssocID="{053E0C1F-8D89-4845-832A-C89D9B4D489E}" presName="sibTrans" presStyleCnt="0"/>
      <dgm:spPr/>
    </dgm:pt>
    <dgm:pt modelId="{2BC0D6A0-6939-4132-8867-B791FA1997E2}" type="pres">
      <dgm:prSet presAssocID="{8ED5600F-8B8E-4F2A-8D2D-6B9FA0A81462}" presName="textNode" presStyleLbl="node1" presStyleIdx="4" presStyleCnt="6">
        <dgm:presLayoutVars>
          <dgm:bulletEnabled val="1"/>
        </dgm:presLayoutVars>
      </dgm:prSet>
      <dgm:spPr/>
    </dgm:pt>
    <dgm:pt modelId="{956CEF6B-4AF0-42DC-89F4-701BD1BDA979}" type="pres">
      <dgm:prSet presAssocID="{53373C3E-38FE-42BA-BF32-9E163A888128}" presName="sibTrans" presStyleCnt="0"/>
      <dgm:spPr/>
    </dgm:pt>
    <dgm:pt modelId="{21488BC2-F838-4EA2-B0CE-B25E47950BBA}" type="pres">
      <dgm:prSet presAssocID="{8CE68F86-B984-484C-AD61-7023F2E4821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027BE14-4B2C-4000-8D71-E152BF67363F}" type="presOf" srcId="{F4BBA44A-16DB-4676-801E-53FD20F37C32}" destId="{AD4A5548-A918-4399-A383-8C30E9340816}" srcOrd="0" destOrd="0" presId="urn:microsoft.com/office/officeart/2005/8/layout/hProcess9"/>
    <dgm:cxn modelId="{5A64A31A-AE99-438E-816D-09491130F593}" type="presOf" srcId="{604592B8-5B21-43A7-9F25-53628E37E7AB}" destId="{E380545F-97AC-4CE5-9380-146D96FC0379}" srcOrd="0" destOrd="0" presId="urn:microsoft.com/office/officeart/2005/8/layout/hProcess9"/>
    <dgm:cxn modelId="{3117151F-6E4C-449B-94B2-9418C0AECC99}" srcId="{32D6FA68-B4C5-45D5-95D3-1FF3C819ED2B}" destId="{35A7187B-B89F-4830-8A93-BD3E7C38E3D9}" srcOrd="2" destOrd="0" parTransId="{74C451B5-8A84-44EA-9231-DA5AEB8340E7}" sibTransId="{501B79D5-7DA9-4E20-9CD1-9DDB4EAC91D4}"/>
    <dgm:cxn modelId="{AD4C2331-C2A4-41EE-A0C9-0E5AC6404DDE}" type="presOf" srcId="{8ED5600F-8B8E-4F2A-8D2D-6B9FA0A81462}" destId="{2BC0D6A0-6939-4132-8867-B791FA1997E2}" srcOrd="0" destOrd="0" presId="urn:microsoft.com/office/officeart/2005/8/layout/hProcess9"/>
    <dgm:cxn modelId="{72C4114A-EC35-4194-B27D-1501C50B738A}" type="presOf" srcId="{25921086-9031-4871-BB23-B7E643B43DC6}" destId="{5F9BAB38-3A40-4BB0-8A5A-825D9A92158F}" srcOrd="0" destOrd="0" presId="urn:microsoft.com/office/officeart/2005/8/layout/hProcess9"/>
    <dgm:cxn modelId="{4F0DD573-147C-428B-943F-BBBDE638A311}" srcId="{32D6FA68-B4C5-45D5-95D3-1FF3C819ED2B}" destId="{604592B8-5B21-43A7-9F25-53628E37E7AB}" srcOrd="1" destOrd="0" parTransId="{751F999D-AACC-4805-95D5-FBC6B47BAA29}" sibTransId="{DC96C79A-6A15-4C0E-A8EB-36372122EAE9}"/>
    <dgm:cxn modelId="{E0BA0E82-7767-4404-A741-885D9A4CD615}" srcId="{32D6FA68-B4C5-45D5-95D3-1FF3C819ED2B}" destId="{8ED5600F-8B8E-4F2A-8D2D-6B9FA0A81462}" srcOrd="4" destOrd="0" parTransId="{D027F9E3-5526-452F-8804-C709018DC75E}" sibTransId="{53373C3E-38FE-42BA-BF32-9E163A888128}"/>
    <dgm:cxn modelId="{48968EA7-ED72-4E7F-A42F-3D8B37ED580D}" type="presOf" srcId="{35A7187B-B89F-4830-8A93-BD3E7C38E3D9}" destId="{0375CEEA-8F80-4638-B974-0EFF74B09F67}" srcOrd="0" destOrd="0" presId="urn:microsoft.com/office/officeart/2005/8/layout/hProcess9"/>
    <dgm:cxn modelId="{4F6271C4-B864-4A38-BDD6-6CA1D36BC136}" type="presOf" srcId="{8CE68F86-B984-484C-AD61-7023F2E48213}" destId="{21488BC2-F838-4EA2-B0CE-B25E47950BBA}" srcOrd="0" destOrd="0" presId="urn:microsoft.com/office/officeart/2005/8/layout/hProcess9"/>
    <dgm:cxn modelId="{5E6657D0-66EE-46F5-96DB-8CAA7E84172E}" srcId="{32D6FA68-B4C5-45D5-95D3-1FF3C819ED2B}" destId="{8CE68F86-B984-484C-AD61-7023F2E48213}" srcOrd="5" destOrd="0" parTransId="{73C071D1-55C0-4732-AC3D-ECEF5B9C4639}" sibTransId="{3A1A271C-706E-48EF-BB5E-E693BAE54B71}"/>
    <dgm:cxn modelId="{5C35C0E0-A776-45A7-B345-1C1CEB5884AF}" srcId="{32D6FA68-B4C5-45D5-95D3-1FF3C819ED2B}" destId="{25921086-9031-4871-BB23-B7E643B43DC6}" srcOrd="0" destOrd="0" parTransId="{B85ABBA3-D565-4C5A-81BC-8ED4839A835F}" sibTransId="{9653A3BC-AD2E-4879-A995-4D78A82381B1}"/>
    <dgm:cxn modelId="{F95D75EC-566A-4DD6-AE64-8D702B6B5B00}" srcId="{32D6FA68-B4C5-45D5-95D3-1FF3C819ED2B}" destId="{F4BBA44A-16DB-4676-801E-53FD20F37C32}" srcOrd="3" destOrd="0" parTransId="{AC9A9240-BEFE-45DC-8079-39D9CB16A68C}" sibTransId="{053E0C1F-8D89-4845-832A-C89D9B4D489E}"/>
    <dgm:cxn modelId="{B54A6BF0-71D1-4F17-A64A-F51D8FB6788E}" type="presOf" srcId="{32D6FA68-B4C5-45D5-95D3-1FF3C819ED2B}" destId="{7484C413-D34F-4C11-A73B-2CADD36F64C1}" srcOrd="0" destOrd="0" presId="urn:microsoft.com/office/officeart/2005/8/layout/hProcess9"/>
    <dgm:cxn modelId="{4F037BA6-71B9-4F99-ABF2-EDC38CC27566}" type="presParOf" srcId="{7484C413-D34F-4C11-A73B-2CADD36F64C1}" destId="{D0E566EC-2600-4842-B68C-171C15B86967}" srcOrd="0" destOrd="0" presId="urn:microsoft.com/office/officeart/2005/8/layout/hProcess9"/>
    <dgm:cxn modelId="{B0544E96-E9A2-4C63-9078-B5725EFDC60A}" type="presParOf" srcId="{7484C413-D34F-4C11-A73B-2CADD36F64C1}" destId="{E847398B-9FB3-4464-BB9F-E2DC6744C437}" srcOrd="1" destOrd="0" presId="urn:microsoft.com/office/officeart/2005/8/layout/hProcess9"/>
    <dgm:cxn modelId="{5E8801BA-177D-4BC4-8512-B5C1136479B8}" type="presParOf" srcId="{E847398B-9FB3-4464-BB9F-E2DC6744C437}" destId="{5F9BAB38-3A40-4BB0-8A5A-825D9A92158F}" srcOrd="0" destOrd="0" presId="urn:microsoft.com/office/officeart/2005/8/layout/hProcess9"/>
    <dgm:cxn modelId="{86EAD87B-E20C-4820-BC87-DEE6DAF1F44D}" type="presParOf" srcId="{E847398B-9FB3-4464-BB9F-E2DC6744C437}" destId="{DB1681A0-50E8-4F31-9C38-EB74B9D8F387}" srcOrd="1" destOrd="0" presId="urn:microsoft.com/office/officeart/2005/8/layout/hProcess9"/>
    <dgm:cxn modelId="{BA766884-A23B-4159-A759-9139836E86B0}" type="presParOf" srcId="{E847398B-9FB3-4464-BB9F-E2DC6744C437}" destId="{E380545F-97AC-4CE5-9380-146D96FC0379}" srcOrd="2" destOrd="0" presId="urn:microsoft.com/office/officeart/2005/8/layout/hProcess9"/>
    <dgm:cxn modelId="{13C8AA6B-FF7A-456E-8DA0-C6843A289B9C}" type="presParOf" srcId="{E847398B-9FB3-4464-BB9F-E2DC6744C437}" destId="{7D8D5C5E-BF37-4BA0-B112-5EC966CCAF9C}" srcOrd="3" destOrd="0" presId="urn:microsoft.com/office/officeart/2005/8/layout/hProcess9"/>
    <dgm:cxn modelId="{FA3B1011-21C5-4F6D-AD08-02FAAD774871}" type="presParOf" srcId="{E847398B-9FB3-4464-BB9F-E2DC6744C437}" destId="{0375CEEA-8F80-4638-B974-0EFF74B09F67}" srcOrd="4" destOrd="0" presId="urn:microsoft.com/office/officeart/2005/8/layout/hProcess9"/>
    <dgm:cxn modelId="{9441E9D4-B689-4BB6-8676-1FA9D95ADB5C}" type="presParOf" srcId="{E847398B-9FB3-4464-BB9F-E2DC6744C437}" destId="{A3D4B1A5-D20A-4A9C-AFD4-5551C96B44C5}" srcOrd="5" destOrd="0" presId="urn:microsoft.com/office/officeart/2005/8/layout/hProcess9"/>
    <dgm:cxn modelId="{2CF677FC-87AB-4FB8-8867-26A23F1110FB}" type="presParOf" srcId="{E847398B-9FB3-4464-BB9F-E2DC6744C437}" destId="{AD4A5548-A918-4399-A383-8C30E9340816}" srcOrd="6" destOrd="0" presId="urn:microsoft.com/office/officeart/2005/8/layout/hProcess9"/>
    <dgm:cxn modelId="{9EA6B425-F75E-4AD4-8ACA-6A38A8066A32}" type="presParOf" srcId="{E847398B-9FB3-4464-BB9F-E2DC6744C437}" destId="{A0B52507-16E4-48CD-B425-5CCB891E8D01}" srcOrd="7" destOrd="0" presId="urn:microsoft.com/office/officeart/2005/8/layout/hProcess9"/>
    <dgm:cxn modelId="{E011506C-38A1-4FA9-87A9-C1CA744E189E}" type="presParOf" srcId="{E847398B-9FB3-4464-BB9F-E2DC6744C437}" destId="{2BC0D6A0-6939-4132-8867-B791FA1997E2}" srcOrd="8" destOrd="0" presId="urn:microsoft.com/office/officeart/2005/8/layout/hProcess9"/>
    <dgm:cxn modelId="{DC640699-0AEB-4591-83F1-85BBCD34218C}" type="presParOf" srcId="{E847398B-9FB3-4464-BB9F-E2DC6744C437}" destId="{956CEF6B-4AF0-42DC-89F4-701BD1BDA979}" srcOrd="9" destOrd="0" presId="urn:microsoft.com/office/officeart/2005/8/layout/hProcess9"/>
    <dgm:cxn modelId="{8AD696CB-4289-4D9F-AC05-15D984B29225}" type="presParOf" srcId="{E847398B-9FB3-4464-BB9F-E2DC6744C437}" destId="{21488BC2-F838-4EA2-B0CE-B25E47950BB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4D931-7902-482F-8D5E-0C3D5676FE73}">
      <dsp:nvSpPr>
        <dsp:cNvPr id="0" name=""/>
        <dsp:cNvSpPr/>
      </dsp:nvSpPr>
      <dsp:spPr>
        <a:xfrm>
          <a:off x="0" y="3038105"/>
          <a:ext cx="8361484" cy="1993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Унаслідок проведення практики студенти повинні:</a:t>
          </a:r>
          <a:endParaRPr lang="uk-UA" sz="2300" kern="1200" dirty="0"/>
        </a:p>
      </dsp:txBody>
      <dsp:txXfrm>
        <a:off x="0" y="3038105"/>
        <a:ext cx="8361484" cy="1076396"/>
      </dsp:txXfrm>
    </dsp:sp>
    <dsp:sp modelId="{DA6278A0-3962-492D-8EDA-B9858E491770}">
      <dsp:nvSpPr>
        <dsp:cNvPr id="0" name=""/>
        <dsp:cNvSpPr/>
      </dsp:nvSpPr>
      <dsp:spPr>
        <a:xfrm>
          <a:off x="4082" y="4074635"/>
          <a:ext cx="2784439" cy="916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i="1" kern="1200" dirty="0"/>
            <a:t>знати</a:t>
          </a:r>
          <a:r>
            <a:rPr lang="uk-UA" sz="1000" kern="1200" dirty="0"/>
            <a:t>, до якого діалекту в загальній системі (класифікації) говорів української мови належить говірка визначеного населеного пункту, детально ознайомитися з фонетичними, морфологічними, синтаксичними, лексичними особливостями конкретної говірки;</a:t>
          </a:r>
        </a:p>
      </dsp:txBody>
      <dsp:txXfrm>
        <a:off x="4082" y="4074635"/>
        <a:ext cx="2784439" cy="916930"/>
      </dsp:txXfrm>
    </dsp:sp>
    <dsp:sp modelId="{E8EABBD2-0D7D-4504-B4B9-779733D8049D}">
      <dsp:nvSpPr>
        <dsp:cNvPr id="0" name=""/>
        <dsp:cNvSpPr/>
      </dsp:nvSpPr>
      <dsp:spPr>
        <a:xfrm>
          <a:off x="2788522" y="4074635"/>
          <a:ext cx="2784439" cy="916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i="1" kern="1200" dirty="0"/>
            <a:t>вміти</a:t>
          </a:r>
          <a:r>
            <a:rPr lang="uk-UA" sz="1000" b="1" kern="1200" dirty="0"/>
            <a:t> </a:t>
          </a:r>
          <a:r>
            <a:rPr lang="uk-UA" sz="1000" kern="1200" dirty="0"/>
            <a:t>застосовувати на практиці методи збирання діалектних матеріалів, виявляти характерні особливості говірки, записувати діалектні матеріали, користуючись фонетичною транскрипцією, добирати інформаторів;</a:t>
          </a:r>
        </a:p>
      </dsp:txBody>
      <dsp:txXfrm>
        <a:off x="2788522" y="4074635"/>
        <a:ext cx="2784439" cy="916930"/>
      </dsp:txXfrm>
    </dsp:sp>
    <dsp:sp modelId="{C42FE839-C510-4640-B263-464B20939943}">
      <dsp:nvSpPr>
        <dsp:cNvPr id="0" name=""/>
        <dsp:cNvSpPr/>
      </dsp:nvSpPr>
      <dsp:spPr>
        <a:xfrm>
          <a:off x="5572961" y="4074635"/>
          <a:ext cx="2784439" cy="916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i="1" kern="1200"/>
            <a:t>набути навичок</a:t>
          </a:r>
          <a:r>
            <a:rPr lang="uk-UA" sz="1000" b="1" kern="1200"/>
            <a:t> </a:t>
          </a:r>
          <a:r>
            <a:rPr lang="uk-UA" sz="1000" kern="1200"/>
            <a:t>аналізу діалектних явищ.</a:t>
          </a:r>
        </a:p>
      </dsp:txBody>
      <dsp:txXfrm>
        <a:off x="5572961" y="4074635"/>
        <a:ext cx="2784439" cy="916930"/>
      </dsp:txXfrm>
    </dsp:sp>
    <dsp:sp modelId="{E34CA1CD-62E2-4582-B566-28976C3C0A79}">
      <dsp:nvSpPr>
        <dsp:cNvPr id="0" name=""/>
        <dsp:cNvSpPr/>
      </dsp:nvSpPr>
      <dsp:spPr>
        <a:xfrm rot="10800000">
          <a:off x="0" y="2269"/>
          <a:ext cx="8361484" cy="306573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Мета практики </a:t>
          </a:r>
          <a:r>
            <a:rPr lang="uk-UA" sz="2300" kern="1200"/>
            <a:t>– закріпити знання з української діалектології, зібрати діалектні матеріали. Це дасть змогу ввести в науковий обіг новий фактичний матеріал, суттєво сприятиме поглибленню лексикологічних, семасіологічних, етимологічних та інших досліджень української мови.</a:t>
          </a:r>
        </a:p>
      </dsp:txBody>
      <dsp:txXfrm rot="10800000">
        <a:off x="0" y="2269"/>
        <a:ext cx="8361484" cy="19920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8F245-40B6-4D70-85B2-839F4D8ED440}">
      <dsp:nvSpPr>
        <dsp:cNvPr id="0" name=""/>
        <dsp:cNvSpPr/>
      </dsp:nvSpPr>
      <dsp:spPr>
        <a:xfrm>
          <a:off x="1020" y="1297975"/>
          <a:ext cx="3582618" cy="2274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AFB9E8-D4EF-4061-A32C-471F75D68C9E}">
      <dsp:nvSpPr>
        <dsp:cNvPr id="0" name=""/>
        <dsp:cNvSpPr/>
      </dsp:nvSpPr>
      <dsp:spPr>
        <a:xfrm>
          <a:off x="399089" y="1676140"/>
          <a:ext cx="3582618" cy="2274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Матеріали завантажувати на </a:t>
          </a:r>
          <a:r>
            <a:rPr lang="en-US" sz="1400" b="1" kern="1200" dirty="0"/>
            <a:t>google</a:t>
          </a:r>
          <a:r>
            <a:rPr lang="uk-UA" sz="1400" b="1" kern="1200" dirty="0"/>
            <a:t>-диск у папку з назвою відповідної групи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(посилання </a:t>
          </a:r>
          <a:r>
            <a:rPr lang="en-US" sz="1400" b="1" u="sng" kern="1200" dirty="0"/>
            <a:t>https://drive.google.com/drive/folders/1J-4LH3G_WtwvxWg94HoMhKnNH0M4MnCi</a:t>
          </a:r>
          <a:endParaRPr lang="uk-UA" sz="1400" b="1" u="sng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uk-UA" sz="1400" kern="1200" dirty="0"/>
          </a:br>
          <a:endParaRPr lang="uk-UA" sz="1400" kern="1200" dirty="0"/>
        </a:p>
      </dsp:txBody>
      <dsp:txXfrm>
        <a:off x="465720" y="1742771"/>
        <a:ext cx="3449356" cy="2141700"/>
      </dsp:txXfrm>
    </dsp:sp>
    <dsp:sp modelId="{36A319B2-8D9E-49C1-9A52-C118D3EFF76F}">
      <dsp:nvSpPr>
        <dsp:cNvPr id="0" name=""/>
        <dsp:cNvSpPr/>
      </dsp:nvSpPr>
      <dsp:spPr>
        <a:xfrm>
          <a:off x="4379776" y="1297975"/>
          <a:ext cx="3582618" cy="2274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FA0A20-08F9-41F9-ADCF-1A02949C9140}">
      <dsp:nvSpPr>
        <dsp:cNvPr id="0" name=""/>
        <dsp:cNvSpPr/>
      </dsp:nvSpPr>
      <dsp:spPr>
        <a:xfrm>
          <a:off x="4777845" y="1676140"/>
          <a:ext cx="3582618" cy="2274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Студенти можуть бути допущені до захисту діалектологічної практики</a:t>
          </a:r>
          <a:br>
            <a:rPr lang="uk-UA" sz="1400" kern="1200" dirty="0"/>
          </a:br>
          <a:r>
            <a:rPr lang="uk-UA" sz="1400" kern="1200" dirty="0"/>
            <a:t>лише за умови наявності усіх компонентів: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1</a:t>
          </a:r>
          <a: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Звіт і транскрибування аудіозаписів.</a:t>
          </a:r>
          <a:b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Відеозаписи.</a:t>
          </a:r>
          <a:b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Аудіозаписи.</a:t>
          </a:r>
          <a:b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uk-UA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Мікротопоніми</a:t>
          </a:r>
          <a:endParaRPr lang="uk-UA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4476" y="1742771"/>
        <a:ext cx="3449356" cy="214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665FB-8470-4D0E-AAD9-ED2735068CBE}">
      <dsp:nvSpPr>
        <dsp:cNvPr id="0" name=""/>
        <dsp:cNvSpPr/>
      </dsp:nvSpPr>
      <dsp:spPr>
        <a:xfrm>
          <a:off x="0" y="6497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Базами </a:t>
          </a:r>
          <a:r>
            <a:rPr lang="ru-RU" sz="1700" b="1" i="0" kern="1200" baseline="0"/>
            <a:t>діалектологічної практики </a:t>
          </a:r>
          <a:r>
            <a:rPr lang="ru-RU" sz="1700" b="0" i="0" kern="1200" baseline="0"/>
            <a:t>є населені пункти України (переважно села) з виразним діалектним мовленням. </a:t>
          </a:r>
          <a:endParaRPr lang="uk-UA" sz="1700" kern="1200"/>
        </a:p>
      </dsp:txBody>
      <dsp:txXfrm>
        <a:off x="59480" y="65977"/>
        <a:ext cx="8242524" cy="1099496"/>
      </dsp:txXfrm>
    </dsp:sp>
    <dsp:sp modelId="{37EB846E-6449-4FDE-A828-41EB8BE4BDEB}">
      <dsp:nvSpPr>
        <dsp:cNvPr id="0" name=""/>
        <dsp:cNvSpPr/>
      </dsp:nvSpPr>
      <dsp:spPr>
        <a:xfrm>
          <a:off x="0" y="1273914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 dirty="0" err="1"/>
            <a:t>Студенти-філологи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можуть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самостійно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обирати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місце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проходження</a:t>
          </a:r>
          <a:r>
            <a:rPr lang="ru-RU" sz="1700" b="0" i="0" kern="1200" baseline="0" dirty="0"/>
            <a:t> практики і </a:t>
          </a:r>
          <a:r>
            <a:rPr lang="ru-RU" sz="1700" b="0" i="0" kern="1200" baseline="0" dirty="0" err="1"/>
            <a:t>пропонувати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його</a:t>
          </a:r>
          <a:r>
            <a:rPr lang="ru-RU" sz="1700" b="0" i="0" kern="1200" baseline="0" dirty="0"/>
            <a:t> як базу практики за </a:t>
          </a:r>
          <a:r>
            <a:rPr lang="ru-RU" sz="1700" b="0" i="0" kern="1200" baseline="0" dirty="0" err="1"/>
            <a:t>умови</a:t>
          </a:r>
          <a:r>
            <a:rPr lang="ru-RU" sz="1700" b="0" i="0" kern="1200" baseline="0" dirty="0"/>
            <a:t>, </a:t>
          </a:r>
          <a:r>
            <a:rPr lang="ru-RU" sz="1700" b="0" i="0" kern="1200" baseline="0" dirty="0" err="1"/>
            <a:t>що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говірка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обраного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населеного</a:t>
          </a:r>
          <a:r>
            <a:rPr lang="ru-RU" sz="1700" b="0" i="0" kern="1200" baseline="0" dirty="0"/>
            <a:t> пункту є </a:t>
          </a:r>
          <a:r>
            <a:rPr lang="uk-UA" sz="1700" b="0" i="0" kern="1200" baseline="0" dirty="0"/>
            <a:t>українською, цілісною й автентичною.</a:t>
          </a:r>
          <a:endParaRPr lang="uk-UA" sz="1700" kern="1200" dirty="0"/>
        </a:p>
      </dsp:txBody>
      <dsp:txXfrm>
        <a:off x="59480" y="1333394"/>
        <a:ext cx="8242524" cy="1099496"/>
      </dsp:txXfrm>
    </dsp:sp>
    <dsp:sp modelId="{20557539-283C-42BE-809D-4243D955DAAA}">
      <dsp:nvSpPr>
        <dsp:cNvPr id="0" name=""/>
        <dsp:cNvSpPr/>
      </dsp:nvSpPr>
      <dsp:spPr>
        <a:xfrm>
          <a:off x="0" y="2541331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/>
            <a:t>Під час підготовки до практики її учасники повинні ознайомитися з територією,культурою, релігією та історією регіону, у якому розташований визначений для обстеження населений пункт, зрозуміти, до якого наріччя, говору, говірки він належить. </a:t>
          </a:r>
          <a:endParaRPr lang="uk-UA" sz="1700" kern="1200"/>
        </a:p>
      </dsp:txBody>
      <dsp:txXfrm>
        <a:off x="59480" y="2600811"/>
        <a:ext cx="8242524" cy="1099496"/>
      </dsp:txXfrm>
    </dsp:sp>
    <dsp:sp modelId="{A1DE04E1-EE4F-4905-BCCE-4C7006532572}">
      <dsp:nvSpPr>
        <dsp:cNvPr id="0" name=""/>
        <dsp:cNvSpPr/>
      </dsp:nvSpPr>
      <dsp:spPr>
        <a:xfrm>
          <a:off x="0" y="3808747"/>
          <a:ext cx="8361484" cy="1218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baseline="0" dirty="0"/>
            <a:t>У </a:t>
          </a:r>
          <a:r>
            <a:rPr lang="ru-RU" sz="1700" b="0" i="0" kern="1200" baseline="0" dirty="0" err="1"/>
            <a:t>населеному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пункті</a:t>
          </a:r>
          <a:r>
            <a:rPr lang="ru-RU" sz="1700" b="0" i="0" kern="1200" baseline="0" dirty="0"/>
            <a:t> детально </a:t>
          </a:r>
          <a:r>
            <a:rPr lang="uk-UA" sz="1700" b="0" i="0" kern="1200" baseline="0" dirty="0"/>
            <a:t>вивчає фонетичні, лексичні та граматичні риси відповідної говірки шляхом фіксації суцільного </a:t>
          </a:r>
          <a:r>
            <a:rPr lang="ru-RU" sz="1700" b="0" i="0" kern="1200" baseline="0" dirty="0" err="1"/>
            <a:t>мовлення</a:t>
          </a:r>
          <a:r>
            <a:rPr lang="ru-RU" sz="1700" b="0" i="0" kern="1200" baseline="0" dirty="0"/>
            <a:t> на </a:t>
          </a:r>
          <a:r>
            <a:rPr lang="ru-RU" sz="1700" b="0" i="0" kern="1200" baseline="0" dirty="0" err="1"/>
            <a:t>електронний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носій</a:t>
          </a:r>
          <a:r>
            <a:rPr lang="ru-RU" sz="1700" b="0" i="0" kern="1200" baseline="0" dirty="0"/>
            <a:t>. </a:t>
          </a:r>
          <a:r>
            <a:rPr lang="ru-RU" sz="1700" b="0" i="0" kern="1200" baseline="0" dirty="0" err="1"/>
            <a:t>Необхідно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виявити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типовість</a:t>
          </a:r>
          <a:r>
            <a:rPr lang="ru-RU" sz="1700" b="0" i="0" kern="1200" baseline="0" dirty="0"/>
            <a:t> і </a:t>
          </a:r>
          <a:r>
            <a:rPr lang="ru-RU" sz="1700" b="0" i="0" kern="1200" baseline="0" dirty="0" err="1"/>
            <a:t>регулярність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говіркових</a:t>
          </a:r>
          <a:r>
            <a:rPr lang="ru-RU" sz="1700" b="0" i="0" kern="1200" baseline="0" dirty="0"/>
            <a:t> рис </a:t>
          </a:r>
          <a:r>
            <a:rPr lang="ru-RU" sz="1700" b="0" i="0" kern="1200" baseline="0" dirty="0" err="1"/>
            <a:t>залежно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від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віку</a:t>
          </a:r>
          <a:r>
            <a:rPr lang="ru-RU" sz="1700" b="0" i="0" kern="1200" baseline="0" dirty="0"/>
            <a:t>, </a:t>
          </a:r>
          <a:r>
            <a:rPr lang="ru-RU" sz="1700" b="0" i="0" kern="1200" baseline="0" dirty="0" err="1"/>
            <a:t>професії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чи</a:t>
          </a:r>
          <a:r>
            <a:rPr lang="ru-RU" sz="1700" b="0" i="0" kern="1200" baseline="0" dirty="0"/>
            <a:t> </a:t>
          </a:r>
          <a:r>
            <a:rPr lang="ru-RU" sz="1700" b="0" i="0" kern="1200" baseline="0" dirty="0" err="1"/>
            <a:t>соціального</a:t>
          </a:r>
          <a:r>
            <a:rPr lang="ru-RU" sz="1700" b="0" i="0" kern="1200" baseline="0" dirty="0"/>
            <a:t> статусу </a:t>
          </a:r>
          <a:r>
            <a:rPr lang="ru-RU" sz="1700" b="0" i="0" kern="1200" baseline="0" dirty="0" err="1"/>
            <a:t>діалектоносіїв</a:t>
          </a:r>
          <a:r>
            <a:rPr lang="ru-RU" sz="1700" b="0" i="0" kern="1200" baseline="0" dirty="0"/>
            <a:t>. </a:t>
          </a:r>
          <a:endParaRPr lang="uk-UA" sz="1700" kern="1200" dirty="0"/>
        </a:p>
      </dsp:txBody>
      <dsp:txXfrm>
        <a:off x="59480" y="3868227"/>
        <a:ext cx="8242524" cy="109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3CF13-EA52-4329-A1CE-01839036FD1A}">
      <dsp:nvSpPr>
        <dsp:cNvPr id="0" name=""/>
        <dsp:cNvSpPr/>
      </dsp:nvSpPr>
      <dsp:spPr>
        <a:xfrm>
          <a:off x="0" y="3038105"/>
          <a:ext cx="8361484" cy="1993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Характеристику конкретної говірки потрібно  виконати за таким планом:</a:t>
          </a:r>
        </a:p>
      </dsp:txBody>
      <dsp:txXfrm>
        <a:off x="0" y="3038105"/>
        <a:ext cx="8361484" cy="1076396"/>
      </dsp:txXfrm>
    </dsp:sp>
    <dsp:sp modelId="{ACA72690-DA83-4BA3-AAA9-C3DFB6358E43}">
      <dsp:nvSpPr>
        <dsp:cNvPr id="0" name=""/>
        <dsp:cNvSpPr/>
      </dsp:nvSpPr>
      <dsp:spPr>
        <a:xfrm>
          <a:off x="408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назвати, до якого </a:t>
          </a:r>
          <a:r>
            <a:rPr lang="uk-UA" sz="1200" b="1" kern="1200" dirty="0"/>
            <a:t>наріччя</a:t>
          </a:r>
          <a:r>
            <a:rPr lang="uk-UA" sz="1200" kern="1200" dirty="0"/>
            <a:t> та </a:t>
          </a:r>
          <a:r>
            <a:rPr lang="uk-UA" sz="1200" b="1" kern="1200" dirty="0"/>
            <a:t>говору</a:t>
          </a:r>
          <a:r>
            <a:rPr lang="uk-UA" sz="1200" kern="1200" dirty="0"/>
            <a:t> належить конкретна говірка;</a:t>
          </a:r>
        </a:p>
      </dsp:txBody>
      <dsp:txXfrm>
        <a:off x="4082" y="4074635"/>
        <a:ext cx="1392219" cy="916930"/>
      </dsp:txXfrm>
    </dsp:sp>
    <dsp:sp modelId="{C16FF5F1-6801-4C4E-BA43-C8462F543615}">
      <dsp:nvSpPr>
        <dsp:cNvPr id="0" name=""/>
        <dsp:cNvSpPr/>
      </dsp:nvSpPr>
      <dsp:spPr>
        <a:xfrm>
          <a:off x="139630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відобразити (описово і зробити </a:t>
          </a:r>
          <a:r>
            <a:rPr lang="uk-UA" sz="900" kern="1200" dirty="0" err="1"/>
            <a:t>скан</a:t>
          </a:r>
          <a:r>
            <a:rPr lang="uk-UA" sz="900" kern="1200" dirty="0"/>
            <a:t> електронного варіанту карти) географічне розташування села, місце населеного пункту на діалектологічній карті;</a:t>
          </a:r>
        </a:p>
      </dsp:txBody>
      <dsp:txXfrm>
        <a:off x="1396302" y="4074635"/>
        <a:ext cx="1392219" cy="916930"/>
      </dsp:txXfrm>
    </dsp:sp>
    <dsp:sp modelId="{601D263F-4F52-4609-9BC3-71FC91B8FB31}">
      <dsp:nvSpPr>
        <dsp:cNvPr id="0" name=""/>
        <dsp:cNvSpPr/>
      </dsp:nvSpPr>
      <dsp:spPr>
        <a:xfrm>
          <a:off x="278852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/>
            <a:t>коротко описати історію села, походження його назви, кількість жителів;</a:t>
          </a:r>
        </a:p>
      </dsp:txBody>
      <dsp:txXfrm>
        <a:off x="2788522" y="4074635"/>
        <a:ext cx="1392219" cy="916930"/>
      </dsp:txXfrm>
    </dsp:sp>
    <dsp:sp modelId="{6360E5CE-2C99-478D-A943-FFBA63E41670}">
      <dsp:nvSpPr>
        <dsp:cNvPr id="0" name=""/>
        <dsp:cNvSpPr/>
      </dsp:nvSpPr>
      <dsp:spPr>
        <a:xfrm>
          <a:off x="4180742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виявити лексичні, фонетичні, морфологічні, синтаксичні особливості говірки;</a:t>
          </a:r>
        </a:p>
      </dsp:txBody>
      <dsp:txXfrm>
        <a:off x="4180742" y="4074635"/>
        <a:ext cx="1392219" cy="916930"/>
      </dsp:txXfrm>
    </dsp:sp>
    <dsp:sp modelId="{D65F44AD-0C83-410B-AFA9-4D605CD43AD0}">
      <dsp:nvSpPr>
        <dsp:cNvPr id="0" name=""/>
        <dsp:cNvSpPr/>
      </dsp:nvSpPr>
      <dsp:spPr>
        <a:xfrm>
          <a:off x="5572961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/>
            <a:t>записати зразки діалектних текстів і відтворити їх фонетичною транскрипцією;</a:t>
          </a:r>
        </a:p>
      </dsp:txBody>
      <dsp:txXfrm>
        <a:off x="5572961" y="4074635"/>
        <a:ext cx="1392219" cy="916930"/>
      </dsp:txXfrm>
    </dsp:sp>
    <dsp:sp modelId="{4151CC78-277E-40A6-989C-350CE1334E79}">
      <dsp:nvSpPr>
        <dsp:cNvPr id="0" name=""/>
        <dsp:cNvSpPr/>
      </dsp:nvSpPr>
      <dsp:spPr>
        <a:xfrm>
          <a:off x="6965181" y="4074635"/>
          <a:ext cx="1392219" cy="9169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навести дані про інформаторів (прізвище, ім’я, по батькові, рік народження, місце народження, освіта, фах).</a:t>
          </a:r>
        </a:p>
      </dsp:txBody>
      <dsp:txXfrm>
        <a:off x="6965181" y="4074635"/>
        <a:ext cx="1392219" cy="916930"/>
      </dsp:txXfrm>
    </dsp:sp>
    <dsp:sp modelId="{E5760964-450F-4116-9E01-7E65FEB66992}">
      <dsp:nvSpPr>
        <dsp:cNvPr id="0" name=""/>
        <dsp:cNvSpPr/>
      </dsp:nvSpPr>
      <dsp:spPr>
        <a:xfrm rot="10800000">
          <a:off x="0" y="2269"/>
          <a:ext cx="8361484" cy="30657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Студенти повинні написати </a:t>
          </a:r>
          <a:r>
            <a:rPr lang="uk-UA" sz="2500" i="1" kern="1200" dirty="0"/>
            <a:t>звіт філологічного змісту, у якому проаналізовано говірки,</a:t>
          </a:r>
          <a:r>
            <a:rPr lang="uk-UA" sz="2500" kern="1200" dirty="0"/>
            <a:t> у яких збирали діалектні матеріали. </a:t>
          </a:r>
        </a:p>
      </dsp:txBody>
      <dsp:txXfrm rot="10800000">
        <a:off x="0" y="2269"/>
        <a:ext cx="8361484" cy="1992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3FC0-E6D5-4022-9789-55F4A6D9D437}">
      <dsp:nvSpPr>
        <dsp:cNvPr id="0" name=""/>
        <dsp:cNvSpPr/>
      </dsp:nvSpPr>
      <dsp:spPr>
        <a:xfrm>
          <a:off x="0" y="230918"/>
          <a:ext cx="7504234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Дуже важливим є добір інформаторів. Це повинна бути людина старшого віку, </a:t>
          </a:r>
          <a:r>
            <a:rPr lang="uk-UA" sz="1600" i="1" u="sng" kern="1200" dirty="0"/>
            <a:t>без вищої освіти.  </a:t>
          </a:r>
          <a:endParaRPr lang="en-US" sz="1600" i="1" u="sng" kern="1200" dirty="0"/>
        </a:p>
      </dsp:txBody>
      <dsp:txXfrm>
        <a:off x="79618" y="310536"/>
        <a:ext cx="7344998" cy="1471744"/>
      </dsp:txXfrm>
    </dsp:sp>
    <dsp:sp modelId="{4EFEE6D9-F6D8-4AF5-A5B3-D479B80DD06C}">
      <dsp:nvSpPr>
        <dsp:cNvPr id="0" name=""/>
        <dsp:cNvSpPr/>
      </dsp:nvSpPr>
      <dsp:spPr>
        <a:xfrm>
          <a:off x="0" y="1890887"/>
          <a:ext cx="7504234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Це повинні бути типові носії говірки обраного для обстеження населеного пункту, які довго не перебували поза говірковим оточенням, не працювали тривалий час в інших селах або містах, люди з добрим слухом, без мовних вад, розвиненим </a:t>
          </a:r>
          <a:r>
            <a:rPr lang="uk-UA" sz="1600" kern="1200" dirty="0" err="1"/>
            <a:t>мовним</a:t>
          </a:r>
          <a:r>
            <a:rPr lang="uk-UA" sz="1600" kern="1200" dirty="0"/>
            <a:t> чуттям, які були б у змозі розповісти, чим говірка їхнього села відрізняється від говірок сусідніх сіл, що її споріднює і з якими саме селами, що в цій говірці вже зникає, і які саме явища з’явилися порівняно недавно. </a:t>
          </a:r>
          <a:endParaRPr lang="en-US" sz="1600" kern="1200" dirty="0"/>
        </a:p>
      </dsp:txBody>
      <dsp:txXfrm>
        <a:off x="79618" y="1970505"/>
        <a:ext cx="7344998" cy="1471744"/>
      </dsp:txXfrm>
    </dsp:sp>
    <dsp:sp modelId="{1AC86C39-488F-4F04-B2EA-42D94FA0B2D4}">
      <dsp:nvSpPr>
        <dsp:cNvPr id="0" name=""/>
        <dsp:cNvSpPr/>
      </dsp:nvSpPr>
      <dsp:spPr>
        <a:xfrm>
          <a:off x="0" y="3585039"/>
          <a:ext cx="7504234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Оповідач повинен також бути знавцем матеріальної і духовної культури своєї місцевості. Не лише сам інформатор, а також його батьки повинні бути уродженцями цього села. </a:t>
          </a:r>
        </a:p>
      </dsp:txBody>
      <dsp:txXfrm>
        <a:off x="79618" y="3664657"/>
        <a:ext cx="7344998" cy="1471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D74B-9F31-49E3-A7B6-58A0E3B91606}">
      <dsp:nvSpPr>
        <dsp:cNvPr id="0" name=""/>
        <dsp:cNvSpPr/>
      </dsp:nvSpPr>
      <dsp:spPr>
        <a:xfrm>
          <a:off x="184744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1</a:t>
          </a:r>
          <a:r>
            <a:rPr lang="uk-UA" sz="1400" b="1" kern="1200" dirty="0"/>
            <a:t>. Історія власного життя</a:t>
          </a:r>
          <a:endParaRPr lang="en-US" sz="1400" kern="1200" dirty="0"/>
        </a:p>
      </dsp:txBody>
      <dsp:txXfrm>
        <a:off x="184744" y="852"/>
        <a:ext cx="1479998" cy="887999"/>
      </dsp:txXfrm>
    </dsp:sp>
    <dsp:sp modelId="{783F20F5-ABB0-4ED1-AFF6-C52EB2B66E1F}">
      <dsp:nvSpPr>
        <dsp:cNvPr id="0" name=""/>
        <dsp:cNvSpPr/>
      </dsp:nvSpPr>
      <dsp:spPr>
        <a:xfrm>
          <a:off x="1812743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2. Хрестини.</a:t>
          </a:r>
          <a:endParaRPr lang="en-US" sz="1100" kern="1200"/>
        </a:p>
      </dsp:txBody>
      <dsp:txXfrm>
        <a:off x="1812743" y="852"/>
        <a:ext cx="1479998" cy="887999"/>
      </dsp:txXfrm>
    </dsp:sp>
    <dsp:sp modelId="{28212557-EBA3-42AD-BDA4-2A1406618AEA}">
      <dsp:nvSpPr>
        <dsp:cNvPr id="0" name=""/>
        <dsp:cNvSpPr/>
      </dsp:nvSpPr>
      <dsp:spPr>
        <a:xfrm>
          <a:off x="3440742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3. Похорон та поминання померлих.</a:t>
          </a:r>
          <a:endParaRPr lang="en-US" sz="1100" kern="1200"/>
        </a:p>
      </dsp:txBody>
      <dsp:txXfrm>
        <a:off x="3440742" y="852"/>
        <a:ext cx="1479998" cy="887999"/>
      </dsp:txXfrm>
    </dsp:sp>
    <dsp:sp modelId="{FD76558B-2FE8-4649-89B6-ACE1F8483F22}">
      <dsp:nvSpPr>
        <dsp:cNvPr id="0" name=""/>
        <dsp:cNvSpPr/>
      </dsp:nvSpPr>
      <dsp:spPr>
        <a:xfrm>
          <a:off x="5068741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4. Різдвяні свята.</a:t>
          </a:r>
          <a:endParaRPr lang="en-US" sz="1100" kern="1200"/>
        </a:p>
      </dsp:txBody>
      <dsp:txXfrm>
        <a:off x="5068741" y="852"/>
        <a:ext cx="1479998" cy="887999"/>
      </dsp:txXfrm>
    </dsp:sp>
    <dsp:sp modelId="{1FB7EC07-89D0-46CC-836D-B30B3826F7A1}">
      <dsp:nvSpPr>
        <dsp:cNvPr id="0" name=""/>
        <dsp:cNvSpPr/>
      </dsp:nvSpPr>
      <dsp:spPr>
        <a:xfrm>
          <a:off x="6696740" y="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5. Великодні свята.</a:t>
          </a:r>
          <a:endParaRPr lang="en-US" sz="1100" kern="1200"/>
        </a:p>
      </dsp:txBody>
      <dsp:txXfrm>
        <a:off x="6696740" y="852"/>
        <a:ext cx="1479998" cy="887999"/>
      </dsp:txXfrm>
    </dsp:sp>
    <dsp:sp modelId="{D1AE3C63-9F06-41E2-ACEE-2D12179AB68A}">
      <dsp:nvSpPr>
        <dsp:cNvPr id="0" name=""/>
        <dsp:cNvSpPr/>
      </dsp:nvSpPr>
      <dsp:spPr>
        <a:xfrm>
          <a:off x="184744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6. Зелені свята.</a:t>
          </a:r>
          <a:endParaRPr lang="en-US" sz="1100" kern="1200"/>
        </a:p>
      </dsp:txBody>
      <dsp:txXfrm>
        <a:off x="184744" y="1036852"/>
        <a:ext cx="1479998" cy="887999"/>
      </dsp:txXfrm>
    </dsp:sp>
    <dsp:sp modelId="{31E145FE-CE49-45B8-8ED1-58BCBF5AAD7E}">
      <dsp:nvSpPr>
        <dsp:cNvPr id="0" name=""/>
        <dsp:cNvSpPr/>
      </dsp:nvSpPr>
      <dsp:spPr>
        <a:xfrm>
          <a:off x="1812743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7. Свято Івана Купала.</a:t>
          </a:r>
          <a:endParaRPr lang="en-US" sz="1100" kern="1200"/>
        </a:p>
      </dsp:txBody>
      <dsp:txXfrm>
        <a:off x="1812743" y="1036852"/>
        <a:ext cx="1479998" cy="887999"/>
      </dsp:txXfrm>
    </dsp:sp>
    <dsp:sp modelId="{7BB22C5B-773D-4B4C-9866-B483A1EF0777}">
      <dsp:nvSpPr>
        <dsp:cNvPr id="0" name=""/>
        <dsp:cNvSpPr/>
      </dsp:nvSpPr>
      <dsp:spPr>
        <a:xfrm>
          <a:off x="3440742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8. Ворожіння на свято Андрія.</a:t>
          </a:r>
          <a:endParaRPr lang="en-US" sz="1100" kern="1200"/>
        </a:p>
      </dsp:txBody>
      <dsp:txXfrm>
        <a:off x="3440742" y="1036852"/>
        <a:ext cx="1479998" cy="887999"/>
      </dsp:txXfrm>
    </dsp:sp>
    <dsp:sp modelId="{4F54F85A-810A-4F01-A602-EDF60A59B313}">
      <dsp:nvSpPr>
        <dsp:cNvPr id="0" name=""/>
        <dsp:cNvSpPr/>
      </dsp:nvSpPr>
      <dsp:spPr>
        <a:xfrm>
          <a:off x="5068741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9. Парубочі забави на свято Андрія.</a:t>
          </a:r>
          <a:endParaRPr lang="en-US" sz="1100" kern="1200"/>
        </a:p>
      </dsp:txBody>
      <dsp:txXfrm>
        <a:off x="5068741" y="1036852"/>
        <a:ext cx="1479998" cy="887999"/>
      </dsp:txXfrm>
    </dsp:sp>
    <dsp:sp modelId="{19466946-8AB6-431C-96DA-7DBBED87FD49}">
      <dsp:nvSpPr>
        <dsp:cNvPr id="0" name=""/>
        <dsp:cNvSpPr/>
      </dsp:nvSpPr>
      <dsp:spPr>
        <a:xfrm>
          <a:off x="6696740" y="1036852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10. Храмове свято в селі.</a:t>
          </a:r>
          <a:endParaRPr lang="en-US" sz="1100" kern="1200"/>
        </a:p>
      </dsp:txBody>
      <dsp:txXfrm>
        <a:off x="6696740" y="1036852"/>
        <a:ext cx="1479998" cy="887999"/>
      </dsp:txXfrm>
    </dsp:sp>
    <dsp:sp modelId="{3956F6B9-FF50-42B5-A949-532CCEAA39DE}">
      <dsp:nvSpPr>
        <dsp:cNvPr id="0" name=""/>
        <dsp:cNvSpPr/>
      </dsp:nvSpPr>
      <dsp:spPr>
        <a:xfrm>
          <a:off x="184744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11. Свято обжинок.</a:t>
          </a:r>
          <a:endParaRPr lang="en-US" sz="1100" kern="1200"/>
        </a:p>
      </dsp:txBody>
      <dsp:txXfrm>
        <a:off x="184744" y="2072851"/>
        <a:ext cx="1479998" cy="887999"/>
      </dsp:txXfrm>
    </dsp:sp>
    <dsp:sp modelId="{5198104E-6188-4228-8CD2-E41AFAE9BCA2}">
      <dsp:nvSpPr>
        <dsp:cNvPr id="0" name=""/>
        <dsp:cNvSpPr/>
      </dsp:nvSpPr>
      <dsp:spPr>
        <a:xfrm>
          <a:off x="1812743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12. Толока.</a:t>
          </a:r>
          <a:endParaRPr lang="en-US" sz="1100" kern="1200"/>
        </a:p>
      </dsp:txBody>
      <dsp:txXfrm>
        <a:off x="1812743" y="2072851"/>
        <a:ext cx="1479998" cy="887999"/>
      </dsp:txXfrm>
    </dsp:sp>
    <dsp:sp modelId="{D5B643DC-EB12-4504-AAE1-52EAE64BFFF1}">
      <dsp:nvSpPr>
        <dsp:cNvPr id="0" name=""/>
        <dsp:cNvSpPr/>
      </dsp:nvSpPr>
      <dsp:spPr>
        <a:xfrm>
          <a:off x="3440742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13. Будівництво хати.</a:t>
          </a:r>
          <a:endParaRPr lang="en-US" sz="1100" kern="1200"/>
        </a:p>
      </dsp:txBody>
      <dsp:txXfrm>
        <a:off x="3440742" y="2072851"/>
        <a:ext cx="1479998" cy="887999"/>
      </dsp:txXfrm>
    </dsp:sp>
    <dsp:sp modelId="{B2928CC0-1802-4248-88BB-DD37AEB545B6}">
      <dsp:nvSpPr>
        <dsp:cNvPr id="0" name=""/>
        <dsp:cNvSpPr/>
      </dsp:nvSpPr>
      <dsp:spPr>
        <a:xfrm>
          <a:off x="5068741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14. Освячення хати, входини.</a:t>
          </a:r>
          <a:endParaRPr lang="en-US" sz="1100" kern="1200"/>
        </a:p>
      </dsp:txBody>
      <dsp:txXfrm>
        <a:off x="5068741" y="2072851"/>
        <a:ext cx="1479998" cy="887999"/>
      </dsp:txXfrm>
    </dsp:sp>
    <dsp:sp modelId="{9EAB8827-A15F-4CA5-BF3F-053AA4E27747}">
      <dsp:nvSpPr>
        <dsp:cNvPr id="0" name=""/>
        <dsp:cNvSpPr/>
      </dsp:nvSpPr>
      <dsp:spPr>
        <a:xfrm>
          <a:off x="6696740" y="2072851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15. Вечорниці.</a:t>
          </a:r>
          <a:endParaRPr lang="en-US" sz="1100" kern="1200"/>
        </a:p>
      </dsp:txBody>
      <dsp:txXfrm>
        <a:off x="6696740" y="2072851"/>
        <a:ext cx="1479998" cy="887999"/>
      </dsp:txXfrm>
    </dsp:sp>
    <dsp:sp modelId="{DA62F2AA-4513-445F-803F-184A6871AD4E}">
      <dsp:nvSpPr>
        <dsp:cNvPr id="0" name=""/>
        <dsp:cNvSpPr/>
      </dsp:nvSpPr>
      <dsp:spPr>
        <a:xfrm>
          <a:off x="184744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16. Історія села.</a:t>
          </a:r>
          <a:endParaRPr lang="en-US" sz="1100" kern="1200"/>
        </a:p>
      </dsp:txBody>
      <dsp:txXfrm>
        <a:off x="184744" y="3108850"/>
        <a:ext cx="1479998" cy="887999"/>
      </dsp:txXfrm>
    </dsp:sp>
    <dsp:sp modelId="{CE68CA0E-73D0-4C03-BA82-659634985D09}">
      <dsp:nvSpPr>
        <dsp:cNvPr id="0" name=""/>
        <dsp:cNvSpPr/>
      </dsp:nvSpPr>
      <dsp:spPr>
        <a:xfrm>
          <a:off x="1812743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17. Походження назви села.</a:t>
          </a:r>
          <a:endParaRPr lang="en-US" sz="1100" kern="1200"/>
        </a:p>
      </dsp:txBody>
      <dsp:txXfrm>
        <a:off x="1812743" y="3108850"/>
        <a:ext cx="1479998" cy="887999"/>
      </dsp:txXfrm>
    </dsp:sp>
    <dsp:sp modelId="{F456F53B-8B85-4C68-BCB4-5FED02051AED}">
      <dsp:nvSpPr>
        <dsp:cNvPr id="0" name=""/>
        <dsp:cNvSpPr/>
      </dsp:nvSpPr>
      <dsp:spPr>
        <a:xfrm>
          <a:off x="3440742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18. . Ігри, розваги.</a:t>
          </a:r>
          <a:endParaRPr lang="en-US" sz="1100" kern="1200" dirty="0"/>
        </a:p>
      </dsp:txBody>
      <dsp:txXfrm>
        <a:off x="3440742" y="3108850"/>
        <a:ext cx="1479998" cy="887999"/>
      </dsp:txXfrm>
    </dsp:sp>
    <dsp:sp modelId="{84FD67EC-75E0-4656-889A-73C28DAD9371}">
      <dsp:nvSpPr>
        <dsp:cNvPr id="0" name=""/>
        <dsp:cNvSpPr/>
      </dsp:nvSpPr>
      <dsp:spPr>
        <a:xfrm>
          <a:off x="5068741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19. Народні умільці.</a:t>
          </a:r>
          <a:endParaRPr lang="en-US" sz="1100" kern="1200"/>
        </a:p>
      </dsp:txBody>
      <dsp:txXfrm>
        <a:off x="5068741" y="3108850"/>
        <a:ext cx="1479998" cy="887999"/>
      </dsp:txXfrm>
    </dsp:sp>
    <dsp:sp modelId="{DDEA442F-7F5C-45BE-857D-2FC2F35CA2A8}">
      <dsp:nvSpPr>
        <dsp:cNvPr id="0" name=""/>
        <dsp:cNvSpPr/>
      </dsp:nvSpPr>
      <dsp:spPr>
        <a:xfrm>
          <a:off x="6696740" y="3108850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20. Знахарство, зцілення.</a:t>
          </a:r>
          <a:endParaRPr lang="en-US" sz="1100" kern="1200"/>
        </a:p>
      </dsp:txBody>
      <dsp:txXfrm>
        <a:off x="6696740" y="3108850"/>
        <a:ext cx="1479998" cy="887999"/>
      </dsp:txXfrm>
    </dsp:sp>
    <dsp:sp modelId="{59BC6696-A7B9-478E-9A15-E3A056A9F3FE}">
      <dsp:nvSpPr>
        <dsp:cNvPr id="0" name=""/>
        <dsp:cNvSpPr/>
      </dsp:nvSpPr>
      <dsp:spPr>
        <a:xfrm>
          <a:off x="3440742" y="4144849"/>
          <a:ext cx="1479998" cy="8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21. Відьми, упирі, домовики, вовкулаки, русалки та інші демо-нічні істоти.</a:t>
          </a:r>
          <a:endParaRPr lang="en-US" sz="1100" kern="1200"/>
        </a:p>
      </dsp:txBody>
      <dsp:txXfrm>
        <a:off x="3440742" y="4144849"/>
        <a:ext cx="1479998" cy="887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22181-CC25-4C0E-A255-02500309B086}">
      <dsp:nvSpPr>
        <dsp:cNvPr id="0" name=""/>
        <dsp:cNvSpPr/>
      </dsp:nvSpPr>
      <dsp:spPr>
        <a:xfrm>
          <a:off x="0" y="0"/>
          <a:ext cx="7107261" cy="15747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Студенти подають усі матеріали до 3 вересня 2024 року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Захист практики 15 вересня 2024 р.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Форма № 2 – з </a:t>
          </a:r>
          <a:r>
            <a:rPr lang="uk-UA" sz="1700" b="1" kern="1200" dirty="0"/>
            <a:t>16 вересня 2024 р. по 22 вересня 2024 р</a:t>
          </a:r>
          <a:r>
            <a:rPr lang="uk-UA" sz="1700" kern="1200" dirty="0"/>
            <a:t>. Форма №3 – </a:t>
          </a:r>
          <a:r>
            <a:rPr lang="uk-UA" sz="1700" b="1" kern="1200" dirty="0"/>
            <a:t>з 23 вересня по 29 вересня 2024 р.</a:t>
          </a:r>
          <a:endParaRPr lang="uk-UA" sz="1700" kern="1200" dirty="0"/>
        </a:p>
      </dsp:txBody>
      <dsp:txXfrm>
        <a:off x="46122" y="46122"/>
        <a:ext cx="5408011" cy="1482479"/>
      </dsp:txXfrm>
    </dsp:sp>
    <dsp:sp modelId="{85E610A7-B216-4114-ACAF-FDE96A98ED8C}">
      <dsp:nvSpPr>
        <dsp:cNvPr id="0" name=""/>
        <dsp:cNvSpPr/>
      </dsp:nvSpPr>
      <dsp:spPr>
        <a:xfrm>
          <a:off x="627111" y="1837177"/>
          <a:ext cx="7107261" cy="15747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Кожна файлова папка студента (назва – прізвище студента) містить файли (мінімально 4).</a:t>
          </a:r>
          <a:endParaRPr lang="uk-UA" sz="1700" kern="1200"/>
        </a:p>
      </dsp:txBody>
      <dsp:txXfrm>
        <a:off x="673233" y="1883299"/>
        <a:ext cx="5364335" cy="1482479"/>
      </dsp:txXfrm>
    </dsp:sp>
    <dsp:sp modelId="{AC925DB3-A01F-4123-9E62-F238CC68667A}">
      <dsp:nvSpPr>
        <dsp:cNvPr id="0" name=""/>
        <dsp:cNvSpPr/>
      </dsp:nvSpPr>
      <dsp:spPr>
        <a:xfrm>
          <a:off x="1254222" y="3674355"/>
          <a:ext cx="7107261" cy="15747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Матеріали завантажувати на </a:t>
          </a:r>
          <a:r>
            <a:rPr lang="en-US" sz="1700" b="1" kern="1200"/>
            <a:t>google</a:t>
          </a:r>
          <a:r>
            <a:rPr lang="uk-UA" sz="1700" b="1" kern="1200"/>
            <a:t>-диск у папку з назвою відповідної групи (</a:t>
          </a:r>
          <a:r>
            <a:rPr lang="en-US" sz="1700" b="1" u="sng" kern="1200"/>
            <a:t>https://drive.google.com/drive/folders/1J-4LH3G_WtwvxWg94HoMhKnNH0M4MnCi</a:t>
          </a:r>
          <a:endParaRPr lang="uk-UA" sz="1700" u="sng" kern="1200"/>
        </a:p>
      </dsp:txBody>
      <dsp:txXfrm>
        <a:off x="1300344" y="3720477"/>
        <a:ext cx="5364335" cy="1482479"/>
      </dsp:txXfrm>
    </dsp:sp>
    <dsp:sp modelId="{E24BD467-AECC-4609-8AE2-9CA6311CB9B3}">
      <dsp:nvSpPr>
        <dsp:cNvPr id="0" name=""/>
        <dsp:cNvSpPr/>
      </dsp:nvSpPr>
      <dsp:spPr>
        <a:xfrm>
          <a:off x="6083690" y="1194165"/>
          <a:ext cx="1023570" cy="1023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6313993" y="1194165"/>
        <a:ext cx="562964" cy="770236"/>
      </dsp:txXfrm>
    </dsp:sp>
    <dsp:sp modelId="{E54F1FD1-910B-4ED2-AAF2-67D6EA7424B3}">
      <dsp:nvSpPr>
        <dsp:cNvPr id="0" name=""/>
        <dsp:cNvSpPr/>
      </dsp:nvSpPr>
      <dsp:spPr>
        <a:xfrm>
          <a:off x="6710802" y="3020844"/>
          <a:ext cx="1023570" cy="1023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6941105" y="3020844"/>
        <a:ext cx="562964" cy="770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098B4-FEA8-4C4E-A10A-B504DED90228}">
      <dsp:nvSpPr>
        <dsp:cNvPr id="0" name=""/>
        <dsp:cNvSpPr/>
      </dsp:nvSpPr>
      <dsp:spPr>
        <a:xfrm>
          <a:off x="0" y="392640"/>
          <a:ext cx="8361484" cy="76985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 у форматі Microsoft Word має бути названий «</a:t>
          </a:r>
          <a:r>
            <a:rPr lang="uk-UA" sz="1400" b="1" kern="1200" dirty="0"/>
            <a:t>Звіт про діалектологічну практику 2024</a:t>
          </a:r>
          <a:r>
            <a:rPr lang="uk-UA" sz="1400" kern="1200" dirty="0"/>
            <a:t>» і містити повний комплект </a:t>
          </a:r>
          <a:r>
            <a:rPr lang="uk-UA" sz="1400" u="sng" kern="1200" dirty="0"/>
            <a:t>текстових</a:t>
          </a:r>
          <a:r>
            <a:rPr lang="uk-UA" sz="1400" kern="1200" dirty="0"/>
            <a:t> матеріалів, у тому числі й </a:t>
          </a:r>
          <a:r>
            <a:rPr lang="uk-UA" sz="1400" i="1" kern="1200" dirty="0" err="1"/>
            <a:t>затранскрибовані</a:t>
          </a:r>
          <a:r>
            <a:rPr lang="uk-UA" sz="1400" kern="1200" dirty="0"/>
            <a:t> </a:t>
          </a:r>
          <a:r>
            <a:rPr lang="uk-UA" sz="1400" u="sng" kern="1200" dirty="0"/>
            <a:t>записи </a:t>
          </a:r>
          <a:r>
            <a:rPr lang="uk-UA" sz="1400" u="sng" kern="1200" dirty="0" err="1"/>
            <a:t>аудіофайлу</a:t>
          </a:r>
          <a:r>
            <a:rPr lang="uk-UA" sz="1400" u="sng" kern="1200" dirty="0"/>
            <a:t> </a:t>
          </a:r>
          <a:r>
            <a:rPr lang="uk-UA" sz="1400" kern="1200" dirty="0"/>
            <a:t>(</a:t>
          </a:r>
          <a:r>
            <a:rPr lang="uk-UA" sz="1400" b="1" kern="1200" dirty="0"/>
            <a:t>20 хв). </a:t>
          </a:r>
          <a:r>
            <a:rPr lang="uk-UA" sz="1400" kern="1200" dirty="0"/>
            <a:t>Зразок транскрибування подано на окремому слайді.</a:t>
          </a:r>
        </a:p>
      </dsp:txBody>
      <dsp:txXfrm>
        <a:off x="37581" y="430221"/>
        <a:ext cx="8286322" cy="694697"/>
      </dsp:txXfrm>
    </dsp:sp>
    <dsp:sp modelId="{284C079A-8AAC-4526-AF7B-496647A65B8B}">
      <dsp:nvSpPr>
        <dsp:cNvPr id="0" name=""/>
        <dsp:cNvSpPr/>
      </dsp:nvSpPr>
      <dsp:spPr>
        <a:xfrm>
          <a:off x="0" y="1202820"/>
          <a:ext cx="8361484" cy="769859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Файли – у форматі </a:t>
          </a:r>
          <a:r>
            <a:rPr lang="uk-UA" sz="1400" b="1" i="1" kern="1200" dirty="0"/>
            <a:t>mp3</a:t>
          </a:r>
          <a:r>
            <a:rPr lang="uk-UA" sz="1400" kern="1200" dirty="0"/>
            <a:t> , які  містять </a:t>
          </a:r>
          <a:r>
            <a:rPr lang="uk-UA" sz="1400" b="1" i="1" u="sng" kern="1200" dirty="0"/>
            <a:t>АУДІОЗАПИСИ (30 ХВ) </a:t>
          </a:r>
          <a:r>
            <a:rPr lang="uk-UA" sz="1400" kern="1200" dirty="0"/>
            <a:t>і повинні бути названі за </a:t>
          </a:r>
          <a:r>
            <a:rPr lang="uk-UA" sz="1400" b="1" kern="1200" dirty="0"/>
            <a:t>населеного пункту. Перед аудіозаписом </a:t>
          </a:r>
          <a:r>
            <a:rPr lang="uk-UA" sz="1400" b="1" kern="1200" dirty="0" err="1"/>
            <a:t>обовʼязково</a:t>
          </a:r>
          <a:r>
            <a:rPr lang="uk-UA" sz="1400" b="1" kern="1200" dirty="0"/>
            <a:t> потрібно подати паспортизацію: місце,  прізвище, </a:t>
          </a:r>
          <a:r>
            <a:rPr lang="uk-UA" sz="1400" b="1" kern="1200" dirty="0" err="1"/>
            <a:t>імʼя</a:t>
          </a:r>
          <a:r>
            <a:rPr lang="uk-UA" sz="1400" b="1" kern="1200" dirty="0"/>
            <a:t> та по батькові інформатора, рік, місце  його народження, освіта, дата запису</a:t>
          </a:r>
          <a:endParaRPr lang="uk-UA" sz="1400" kern="1200" dirty="0"/>
        </a:p>
      </dsp:txBody>
      <dsp:txXfrm>
        <a:off x="37581" y="1240401"/>
        <a:ext cx="8286322" cy="694697"/>
      </dsp:txXfrm>
    </dsp:sp>
    <dsp:sp modelId="{9091AEE4-0AEB-4501-904E-7DB868D7B634}">
      <dsp:nvSpPr>
        <dsp:cNvPr id="0" name=""/>
        <dsp:cNvSpPr/>
      </dsp:nvSpPr>
      <dsp:spPr>
        <a:xfrm>
          <a:off x="0" y="2013000"/>
          <a:ext cx="8361484" cy="769859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Файли – у форматі  </a:t>
          </a:r>
          <a:r>
            <a:rPr lang="uk-UA" sz="1400" b="1" i="1" kern="1200" dirty="0"/>
            <a:t>mp4, які</a:t>
          </a:r>
          <a:r>
            <a:rPr lang="uk-UA" sz="1400" kern="1200" dirty="0"/>
            <a:t> містять </a:t>
          </a:r>
          <a:r>
            <a:rPr lang="uk-UA" sz="1400" b="1" i="1" u="sng" kern="1200" dirty="0"/>
            <a:t>ВІДЕОЗАПИС (10 ХВ)</a:t>
          </a:r>
          <a:r>
            <a:rPr lang="uk-UA" sz="1400" b="1" kern="1200" dirty="0"/>
            <a:t>. Перед відеозаписом </a:t>
          </a:r>
          <a:r>
            <a:rPr lang="uk-UA" sz="1400" b="1" kern="1200" dirty="0" err="1"/>
            <a:t>обовʼязково</a:t>
          </a:r>
          <a:r>
            <a:rPr lang="uk-UA" sz="1400" b="1" kern="1200" dirty="0"/>
            <a:t> потрібно подати паспортизацію: місце, прізвище, </a:t>
          </a:r>
          <a:r>
            <a:rPr lang="uk-UA" sz="1400" b="1" kern="1200" dirty="0" err="1"/>
            <a:t>імʼя</a:t>
          </a:r>
          <a:r>
            <a:rPr lang="uk-UA" sz="1400" b="1" kern="1200" dirty="0"/>
            <a:t> та по батькові інформатора, рік, місце  його народження, освіта (у відеофайлі потрібно максимально знімати інформатора, а </a:t>
          </a:r>
          <a:r>
            <a:rPr lang="uk-UA" sz="1400" b="1" u="sng" kern="1200" dirty="0"/>
            <a:t>не </a:t>
          </a:r>
          <a:r>
            <a:rPr lang="uk-UA" sz="1400" b="1" kern="1200" dirty="0"/>
            <a:t>студента).</a:t>
          </a:r>
          <a:endParaRPr lang="uk-UA" sz="1400" kern="1200" dirty="0"/>
        </a:p>
      </dsp:txBody>
      <dsp:txXfrm>
        <a:off x="37581" y="2050581"/>
        <a:ext cx="8286322" cy="694697"/>
      </dsp:txXfrm>
    </dsp:sp>
    <dsp:sp modelId="{110E1EE2-9C21-4EAB-98B4-02FFBAC3EBBC}">
      <dsp:nvSpPr>
        <dsp:cNvPr id="0" name=""/>
        <dsp:cNvSpPr/>
      </dsp:nvSpPr>
      <dsp:spPr>
        <a:xfrm>
          <a:off x="0" y="2823180"/>
          <a:ext cx="8361484" cy="769859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Використовувати лише ФОРМАТИ  </a:t>
          </a:r>
          <a:r>
            <a:rPr lang="uk-UA" sz="1400" b="1" i="1" kern="1200" dirty="0"/>
            <a:t>MP3</a:t>
          </a:r>
          <a:r>
            <a:rPr lang="uk-UA" sz="1400" kern="1200" dirty="0"/>
            <a:t> ТА </a:t>
          </a:r>
          <a:r>
            <a:rPr lang="uk-UA" sz="1400" b="1" i="1" kern="1200" dirty="0"/>
            <a:t>MP4. Файли в інших форматах необхідно </a:t>
          </a:r>
          <a:r>
            <a:rPr lang="uk-UA" sz="1400" b="1" i="1" u="sng" kern="1200" dirty="0"/>
            <a:t>конвертувати</a:t>
          </a:r>
          <a:r>
            <a:rPr lang="uk-UA" sz="1400" b="1" i="1" kern="1200" dirty="0"/>
            <a:t>. </a:t>
          </a:r>
          <a:endParaRPr lang="uk-UA" sz="1400" kern="1200" dirty="0"/>
        </a:p>
      </dsp:txBody>
      <dsp:txXfrm>
        <a:off x="37581" y="2860761"/>
        <a:ext cx="8286322" cy="694697"/>
      </dsp:txXfrm>
    </dsp:sp>
    <dsp:sp modelId="{41B7730F-10B4-4FEF-A7D3-84CF1E6FC8F0}">
      <dsp:nvSpPr>
        <dsp:cNvPr id="0" name=""/>
        <dsp:cNvSpPr/>
      </dsp:nvSpPr>
      <dsp:spPr>
        <a:xfrm>
          <a:off x="0" y="3633360"/>
          <a:ext cx="8361484" cy="769859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Н</a:t>
          </a:r>
          <a:r>
            <a:rPr lang="uk-UA" sz="1400" kern="1200"/>
            <a:t>еобхідно звернути увагу на якість аудіо- та відеозапису (чіткість, мінімізація зовнішніх шумів).</a:t>
          </a:r>
        </a:p>
      </dsp:txBody>
      <dsp:txXfrm>
        <a:off x="37581" y="3670941"/>
        <a:ext cx="8286322" cy="694697"/>
      </dsp:txXfrm>
    </dsp:sp>
    <dsp:sp modelId="{FFDC0227-44F0-4ADF-AA49-B48714885A99}">
      <dsp:nvSpPr>
        <dsp:cNvPr id="0" name=""/>
        <dsp:cNvSpPr/>
      </dsp:nvSpPr>
      <dsp:spPr>
        <a:xfrm>
          <a:off x="0" y="4443540"/>
          <a:ext cx="8361484" cy="76985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!!! </a:t>
          </a:r>
          <a:r>
            <a:rPr lang="uk-UA" sz="1400" b="1" kern="1200" dirty="0"/>
            <a:t>Аудіозаписи та відеозаписи повинні бути різними. Не можна аудіозапис та </a:t>
          </a:r>
          <a:r>
            <a:rPr lang="uk-UA" sz="1400" b="1" kern="1200" dirty="0" err="1"/>
            <a:t>відеоезапис</a:t>
          </a:r>
          <a:r>
            <a:rPr lang="uk-UA" sz="1400" b="1" kern="1200" dirty="0"/>
            <a:t> дублювати</a:t>
          </a:r>
          <a:r>
            <a:rPr lang="uk-UA" sz="1400" kern="1200" dirty="0"/>
            <a:t>.</a:t>
          </a:r>
        </a:p>
      </dsp:txBody>
      <dsp:txXfrm>
        <a:off x="37581" y="4481121"/>
        <a:ext cx="8286322" cy="694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F3F3-6906-4744-B912-CC03943F6C05}">
      <dsp:nvSpPr>
        <dsp:cNvPr id="0" name=""/>
        <dsp:cNvSpPr/>
      </dsp:nvSpPr>
      <dsp:spPr>
        <a:xfrm>
          <a:off x="0" y="4493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Аудіо-, відео- та текстові файли із </a:t>
          </a:r>
          <a:r>
            <a:rPr lang="uk-UA" sz="1700" kern="1200" dirty="0" err="1"/>
            <a:t>затранскрибованими</a:t>
          </a:r>
          <a:r>
            <a:rPr lang="uk-UA" sz="1700" kern="1200" dirty="0"/>
            <a:t> діалектними текстами</a:t>
          </a:r>
          <a:r>
            <a:rPr lang="uk-UA" sz="1700" u="sng" kern="1200" dirty="0"/>
            <a:t> називати</a:t>
          </a:r>
          <a:r>
            <a:rPr lang="uk-UA" sz="1700" kern="1200" dirty="0"/>
            <a:t> так:</a:t>
          </a:r>
        </a:p>
      </dsp:txBody>
      <dsp:txXfrm>
        <a:off x="33012" y="77949"/>
        <a:ext cx="8421798" cy="610236"/>
      </dsp:txXfrm>
    </dsp:sp>
    <dsp:sp modelId="{9CF63EF7-6967-46E5-9F0C-5DD5BF2A5DC9}">
      <dsp:nvSpPr>
        <dsp:cNvPr id="0" name=""/>
        <dsp:cNvSpPr/>
      </dsp:nvSpPr>
      <dsp:spPr>
        <a:xfrm>
          <a:off x="0" y="77015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 err="1"/>
            <a:t>Рік_Область_Район_Назва</a:t>
          </a:r>
          <a:r>
            <a:rPr lang="uk-UA" sz="1700" b="1" i="1" kern="1200" dirty="0"/>
            <a:t> населеного пункту</a:t>
          </a:r>
          <a:endParaRPr lang="uk-UA" sz="1700" kern="1200" dirty="0"/>
        </a:p>
      </dsp:txBody>
      <dsp:txXfrm>
        <a:off x="33012" y="803169"/>
        <a:ext cx="8421798" cy="610236"/>
      </dsp:txXfrm>
    </dsp:sp>
    <dsp:sp modelId="{11094FF8-44B7-4079-A05B-FA0316DB6725}">
      <dsp:nvSpPr>
        <dsp:cNvPr id="0" name=""/>
        <dsp:cNvSpPr/>
      </dsp:nvSpPr>
      <dsp:spPr>
        <a:xfrm>
          <a:off x="0" y="149537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Наприклад: </a:t>
          </a:r>
          <a:r>
            <a:rPr lang="uk-UA" sz="1700" b="1" kern="1200" dirty="0"/>
            <a:t>2024_Львівська_Жовківський_Любеля</a:t>
          </a:r>
          <a:endParaRPr lang="uk-UA" sz="1700" kern="1200" dirty="0"/>
        </a:p>
      </dsp:txBody>
      <dsp:txXfrm>
        <a:off x="33012" y="1528389"/>
        <a:ext cx="8421798" cy="610236"/>
      </dsp:txXfrm>
    </dsp:sp>
    <dsp:sp modelId="{0F3481DA-367D-4316-8B4C-52F37D2EA5EE}">
      <dsp:nvSpPr>
        <dsp:cNvPr id="0" name=""/>
        <dsp:cNvSpPr/>
      </dsp:nvSpPr>
      <dsp:spPr>
        <a:xfrm>
          <a:off x="0" y="222059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Файл з </a:t>
          </a:r>
          <a:r>
            <a:rPr lang="uk-UA" sz="1700" kern="1200" dirty="0" err="1"/>
            <a:t>мікротопонімами</a:t>
          </a:r>
          <a:r>
            <a:rPr lang="uk-UA" sz="1700" kern="1200" dirty="0"/>
            <a:t> називати так:</a:t>
          </a:r>
        </a:p>
      </dsp:txBody>
      <dsp:txXfrm>
        <a:off x="33012" y="2253609"/>
        <a:ext cx="8421798" cy="610236"/>
      </dsp:txXfrm>
    </dsp:sp>
    <dsp:sp modelId="{DBE742AE-C19A-427D-9F8D-9733167470D3}">
      <dsp:nvSpPr>
        <dsp:cNvPr id="0" name=""/>
        <dsp:cNvSpPr/>
      </dsp:nvSpPr>
      <dsp:spPr>
        <a:xfrm>
          <a:off x="0" y="294581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 err="1"/>
            <a:t>Рік_мікротопоніми_Область_Район_Назва</a:t>
          </a:r>
          <a:r>
            <a:rPr lang="uk-UA" sz="1700" b="1" i="1" kern="1200" dirty="0"/>
            <a:t> населеного пункту</a:t>
          </a:r>
          <a:endParaRPr lang="uk-UA" sz="1700" kern="1200" dirty="0"/>
        </a:p>
      </dsp:txBody>
      <dsp:txXfrm>
        <a:off x="33012" y="2978829"/>
        <a:ext cx="8421798" cy="610236"/>
      </dsp:txXfrm>
    </dsp:sp>
    <dsp:sp modelId="{D7B72CE7-BA2E-4361-B33F-FA5CC19977E1}">
      <dsp:nvSpPr>
        <dsp:cNvPr id="0" name=""/>
        <dsp:cNvSpPr/>
      </dsp:nvSpPr>
      <dsp:spPr>
        <a:xfrm>
          <a:off x="0" y="3671037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Наприклад</a:t>
          </a:r>
          <a:r>
            <a:rPr lang="uk-UA" sz="1700" kern="1200"/>
            <a:t>: </a:t>
          </a:r>
          <a:r>
            <a:rPr lang="uk-UA" sz="1700" b="1" kern="1200"/>
            <a:t>2024_</a:t>
          </a:r>
          <a:r>
            <a:rPr lang="uk-UA" sz="1700" b="1" kern="1200" dirty="0"/>
            <a:t>мікротопоніми_Львівська_Жовківський_Любеля</a:t>
          </a:r>
          <a:endParaRPr lang="uk-UA" sz="1700" kern="1200" dirty="0"/>
        </a:p>
      </dsp:txBody>
      <dsp:txXfrm>
        <a:off x="33012" y="3704049"/>
        <a:ext cx="8421798" cy="610236"/>
      </dsp:txXfrm>
    </dsp:sp>
    <dsp:sp modelId="{44D537EF-0E75-4073-8B87-41B0D6F9E01F}">
      <dsp:nvSpPr>
        <dsp:cNvPr id="0" name=""/>
        <dsp:cNvSpPr/>
      </dsp:nvSpPr>
      <dsp:spPr>
        <a:xfrm>
          <a:off x="0" y="4389653"/>
          <a:ext cx="8487822" cy="676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 dirty="0"/>
        </a:p>
      </dsp:txBody>
      <dsp:txXfrm>
        <a:off x="33012" y="4422665"/>
        <a:ext cx="8421798" cy="610236"/>
      </dsp:txXfrm>
    </dsp:sp>
    <dsp:sp modelId="{1E32AA1F-94DD-4B2A-9503-0C2B40304486}">
      <dsp:nvSpPr>
        <dsp:cNvPr id="0" name=""/>
        <dsp:cNvSpPr/>
      </dsp:nvSpPr>
      <dsp:spPr>
        <a:xfrm>
          <a:off x="0" y="5072517"/>
          <a:ext cx="848782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8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uk-UA" sz="1300" kern="1200" dirty="0"/>
        </a:p>
      </dsp:txBody>
      <dsp:txXfrm>
        <a:off x="0" y="5072517"/>
        <a:ext cx="8487822" cy="281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566EC-2600-4842-B68C-171C15B86967}">
      <dsp:nvSpPr>
        <dsp:cNvPr id="0" name=""/>
        <dsp:cNvSpPr/>
      </dsp:nvSpPr>
      <dsp:spPr>
        <a:xfrm>
          <a:off x="562817" y="0"/>
          <a:ext cx="6378598" cy="54469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BAB38-3A40-4BB0-8A5A-825D9A92158F}">
      <dsp:nvSpPr>
        <dsp:cNvPr id="0" name=""/>
        <dsp:cNvSpPr/>
      </dsp:nvSpPr>
      <dsp:spPr>
        <a:xfrm>
          <a:off x="2573" y="1634081"/>
          <a:ext cx="1172536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Максимум – </a:t>
          </a:r>
          <a:r>
            <a:rPr lang="uk-UA" sz="1600" b="1" kern="1200"/>
            <a:t>100 балів</a:t>
          </a:r>
          <a:endParaRPr lang="uk-UA" sz="1600" kern="1200"/>
        </a:p>
      </dsp:txBody>
      <dsp:txXfrm>
        <a:off x="59811" y="1691319"/>
        <a:ext cx="1058060" cy="2064299"/>
      </dsp:txXfrm>
    </dsp:sp>
    <dsp:sp modelId="{E380545F-97AC-4CE5-9380-146D96FC0379}">
      <dsp:nvSpPr>
        <dsp:cNvPr id="0" name=""/>
        <dsp:cNvSpPr/>
      </dsp:nvSpPr>
      <dsp:spPr>
        <a:xfrm>
          <a:off x="1233737" y="1626401"/>
          <a:ext cx="1343269" cy="2194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Звіт про діалектологічну практику, </a:t>
          </a:r>
          <a:r>
            <a:rPr lang="uk-UA" sz="1200" b="1" kern="1200" dirty="0" err="1"/>
            <a:t>затранскрибовані</a:t>
          </a:r>
          <a:r>
            <a:rPr lang="uk-UA" sz="1200" b="1" kern="1200" dirty="0"/>
            <a:t> тексти – 20 балів.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У випадку помилок у транскрибуванні текстів оцінку буде знижено</a:t>
          </a:r>
          <a:r>
            <a:rPr lang="uk-UA" sz="1000" b="1" kern="1200" dirty="0"/>
            <a:t>.</a:t>
          </a:r>
          <a:endParaRPr lang="uk-UA" sz="1000" kern="1200" dirty="0"/>
        </a:p>
      </dsp:txBody>
      <dsp:txXfrm>
        <a:off x="1299310" y="1691974"/>
        <a:ext cx="1212123" cy="2062989"/>
      </dsp:txXfrm>
    </dsp:sp>
    <dsp:sp modelId="{0375CEEA-8F80-4638-B974-0EFF74B09F67}">
      <dsp:nvSpPr>
        <dsp:cNvPr id="0" name=""/>
        <dsp:cNvSpPr/>
      </dsp:nvSpPr>
      <dsp:spPr>
        <a:xfrm>
          <a:off x="2635633" y="1634081"/>
          <a:ext cx="1172536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Аудіозапис – 20 балів</a:t>
          </a:r>
          <a:endParaRPr lang="uk-UA" sz="1400" kern="1200" dirty="0"/>
        </a:p>
      </dsp:txBody>
      <dsp:txXfrm>
        <a:off x="2692871" y="1691319"/>
        <a:ext cx="1058060" cy="2064299"/>
      </dsp:txXfrm>
    </dsp:sp>
    <dsp:sp modelId="{AD4A5548-A918-4399-A383-8C30E9340816}">
      <dsp:nvSpPr>
        <dsp:cNvPr id="0" name=""/>
        <dsp:cNvSpPr/>
      </dsp:nvSpPr>
      <dsp:spPr>
        <a:xfrm>
          <a:off x="3866796" y="1634081"/>
          <a:ext cx="1172536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Відеозапис – 25 балів</a:t>
          </a:r>
          <a:endParaRPr lang="uk-UA" sz="1400" kern="1200" dirty="0"/>
        </a:p>
      </dsp:txBody>
      <dsp:txXfrm>
        <a:off x="3924034" y="1691319"/>
        <a:ext cx="1058060" cy="2064299"/>
      </dsp:txXfrm>
    </dsp:sp>
    <dsp:sp modelId="{2BC0D6A0-6939-4132-8867-B791FA1997E2}">
      <dsp:nvSpPr>
        <dsp:cNvPr id="0" name=""/>
        <dsp:cNvSpPr/>
      </dsp:nvSpPr>
      <dsp:spPr>
        <a:xfrm>
          <a:off x="5097960" y="1634081"/>
          <a:ext cx="1172536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Таблиця-реєстр </a:t>
          </a:r>
          <a:r>
            <a:rPr lang="uk-UA" sz="1400" b="1" kern="1200" dirty="0" err="1"/>
            <a:t>мікротопонімів</a:t>
          </a:r>
          <a:r>
            <a:rPr lang="uk-UA" sz="1400" b="1" kern="1200" dirty="0"/>
            <a:t> – 25 балів</a:t>
          </a:r>
          <a:endParaRPr lang="uk-UA" sz="1400" kern="1200" dirty="0"/>
        </a:p>
      </dsp:txBody>
      <dsp:txXfrm>
        <a:off x="5155198" y="1691319"/>
        <a:ext cx="1058060" cy="2064299"/>
      </dsp:txXfrm>
    </dsp:sp>
    <dsp:sp modelId="{21488BC2-F838-4EA2-B0CE-B25E47950BBA}">
      <dsp:nvSpPr>
        <dsp:cNvPr id="0" name=""/>
        <dsp:cNvSpPr/>
      </dsp:nvSpPr>
      <dsp:spPr>
        <a:xfrm>
          <a:off x="6329123" y="1634081"/>
          <a:ext cx="1172536" cy="2178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Захист практики – 10 балів</a:t>
          </a:r>
          <a:endParaRPr lang="uk-UA" sz="1600" kern="1200" dirty="0"/>
        </a:p>
      </dsp:txBody>
      <dsp:txXfrm>
        <a:off x="6386361" y="1691319"/>
        <a:ext cx="1058060" cy="206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7DC5D-F464-49CB-9018-1A1552748E07}" type="datetimeFigureOut">
              <a:rPr lang="uk-UA" smtClean="0"/>
              <a:t>04.06.2024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A4D6-F793-44B8-83B2-19FBA98035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9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1CBB8C42-D5A2-4EC0-AC1F-776A76690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2661" y="430823"/>
            <a:ext cx="4431323" cy="1169377"/>
          </a:xfrm>
        </p:spPr>
        <p:txBody>
          <a:bodyPr anchor="b">
            <a:normAutofit/>
          </a:bodyPr>
          <a:lstStyle>
            <a:lvl1pPr algn="ctr">
              <a:defRPr sz="36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970D-6372-41F5-9CA4-02C9FD609141}" type="datetime1">
              <a:rPr lang="uk-UA" smtClean="0"/>
              <a:t>04.06.2024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6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4043B-AA48-4473-A034-8ACD8CC1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2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82F3208D-3039-4850-A502-6D93535F2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50806" y="2813418"/>
            <a:ext cx="5042388" cy="22861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а</a:t>
            </a:r>
            <a:r>
              <a:rPr lang="uk-U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втор……….………..</a:t>
            </a:r>
          </a:p>
          <a:p>
            <a:endParaRPr lang="uk-U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тел………………………………….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email…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…………………………….</a:t>
            </a:r>
            <a:endParaRPr lang="uk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endParaRPr lang="en-US" dirty="0"/>
          </a:p>
        </p:txBody>
      </p:sp>
      <p:pic>
        <p:nvPicPr>
          <p:cNvPr id="8" name="Google Shape;74;p15">
            <a:extLst>
              <a:ext uri="{FF2B5EF4-FFF2-40B4-BE49-F238E27FC236}">
                <a16:creationId xmlns:a16="http://schemas.microsoft.com/office/drawing/2014/main" id="{FC2EB574-7FDA-4115-8466-4C886830B64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275" y="1142199"/>
            <a:ext cx="4247450" cy="34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12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0EF92C44-A7B1-4710-BFAC-72356F6D8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6900" y="285716"/>
            <a:ext cx="5645988" cy="55391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939" y="1125346"/>
            <a:ext cx="7504234" cy="5446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Google Shape;65;p14">
            <a:extLst>
              <a:ext uri="{FF2B5EF4-FFF2-40B4-BE49-F238E27FC236}">
                <a16:creationId xmlns:a16="http://schemas.microsoft.com/office/drawing/2014/main" id="{63821DF8-4F1C-49EF-9845-8A7FBF84F052}"/>
              </a:ext>
            </a:extLst>
          </p:cNvPr>
          <p:cNvCxnSpPr/>
          <p:nvPr userDrawn="1"/>
        </p:nvCxnSpPr>
        <p:spPr>
          <a:xfrm>
            <a:off x="3396900" y="822046"/>
            <a:ext cx="5747100" cy="0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EC35-DE57-4AE9-9275-56806AF7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fld id="{1419A6D4-36BC-4DE2-A75F-53CF41E4AA8A}" type="slidenum">
              <a:rPr lang="uk-UA" smtClean="0"/>
              <a:pPr algn="ctr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17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952166-4B46-4612-B02B-187ADD178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CBB8E-9962-444C-A2B1-D28FB54BD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A72081-403F-4292-98F2-30A54D0F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8"/>
            <a:ext cx="8361484" cy="50337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4DB97-4730-4B8C-8D38-0278B9D4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719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44EFC0-6D10-47C9-964E-A274C1E62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CCA731-DD31-40C6-B42F-816276B0D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D61925-9DBE-489C-8259-3DCF4CFB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7"/>
            <a:ext cx="8361484" cy="5249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A0BD6-254F-457F-BF10-D06006A1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88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B5E9B-D8FA-4833-8C98-A9794ED8B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B885A11-417E-4A6F-804C-73311A603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AC54FF-5718-444F-B9D3-36F97B66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7"/>
            <a:ext cx="8361484" cy="5249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6AA8-5102-4EC0-84BD-11F34AD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4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724589-E1CC-49A0-B94E-D73E80809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9A346D-797E-4D51-AECC-336663002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4B8F60-FA79-4AAB-8DF8-07718513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7"/>
            <a:ext cx="8361484" cy="52490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7C88-F562-4650-9BB6-74AB98E8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0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5771C3-C981-4588-9A0C-C4B2B22E5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F49EA9-EDA1-4E34-877C-6945A77A9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58" y="215377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59BFC1-6244-4ADD-882D-1555D998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58" y="984668"/>
            <a:ext cx="8361484" cy="53018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F7ED-BC8C-4003-A4D1-98FF82E0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89687"/>
            <a:ext cx="2057400" cy="365125"/>
          </a:xfrm>
        </p:spPr>
        <p:txBody>
          <a:bodyPr/>
          <a:lstStyle>
            <a:lvl1pPr>
              <a:defRPr sz="2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fld id="{1419A6D4-36BC-4DE2-A75F-53CF41E4AA8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10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045DD9-E8B9-4F2B-ACF4-3ACC16FC0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4CA0D8-7107-4C3C-A181-C9ADFF4CF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1103400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3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4C8D2F-5E9D-433A-ABD5-DBDBCC386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F5F784-525B-40ED-96EC-ED9E5D660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9006" y="1103400"/>
            <a:ext cx="5645988" cy="553914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C1C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(назва слайду)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67C5-54FA-4C8F-91F9-FD959AC4FB81}" type="datetime1">
              <a:rPr lang="uk-UA" smtClean="0"/>
              <a:t>04.06.2024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A6D4-36BC-4DE2-A75F-53CF41E4A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12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67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abs.lnu.edu.ua/dialect-onomastics/requirements-for-the-design-of-dialect-text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oksana.kostiv@lnu.edu.ua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3F2D-6DE7-4EF7-B1C7-1D7DFEE5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61" y="430823"/>
            <a:ext cx="7097118" cy="1169377"/>
          </a:xfrm>
        </p:spPr>
        <p:txBody>
          <a:bodyPr>
            <a:normAutofit/>
          </a:bodyPr>
          <a:lstStyle/>
          <a:p>
            <a:r>
              <a:rPr lang="uk-UA" sz="4000" dirty="0"/>
              <a:t>Діалектологічна практика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A415D-04B8-4FF2-8AA2-B6001C09EB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419A6D4-36BC-4DE2-A75F-53CF41E4AA8A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998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06F15-49EB-7E29-503F-527EFC18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57" y="215377"/>
            <a:ext cx="6471015" cy="656294"/>
          </a:xfrm>
        </p:spPr>
        <p:txBody>
          <a:bodyPr>
            <a:normAutofit fontScale="90000"/>
          </a:bodyPr>
          <a:lstStyle/>
          <a:p>
            <a:r>
              <a:rPr lang="uk-UA" dirty="0"/>
              <a:t>Оформлення відео- та </a:t>
            </a:r>
            <a:r>
              <a:rPr lang="uk-UA" dirty="0" err="1"/>
              <a:t>аудіофайлів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9A93132-44CB-31A1-7D50-D2919B38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856" y="969086"/>
            <a:ext cx="7344833" cy="5508625"/>
          </a:xfrm>
          <a:prstGeom prst="rect">
            <a:avLst/>
          </a:prstGeo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DDCAD9D-85CF-153F-4E2C-DFBEC4C6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82680-D4B9-9C50-0D7C-569BE8241622}"/>
              </a:ext>
            </a:extLst>
          </p:cNvPr>
          <p:cNvSpPr txBox="1"/>
          <p:nvPr/>
        </p:nvSpPr>
        <p:spPr>
          <a:xfrm>
            <a:off x="1153681" y="1110953"/>
            <a:ext cx="7344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b="1" dirty="0"/>
              <a:t>Аудіозаписи та відеозаписи повинні бути різними. </a:t>
            </a:r>
          </a:p>
          <a:p>
            <a:pPr lvl="0"/>
            <a:r>
              <a:rPr lang="uk-UA" b="1" dirty="0"/>
              <a:t>Не можна аудіозапис та відеозапис дублювати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58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FD880-C8EF-5E59-EE3A-434AD8D5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Назви файлів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3734E080-6AE4-161C-6870-69A3B8F81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57673"/>
              </p:ext>
            </p:extLst>
          </p:nvPr>
        </p:nvGraphicFramePr>
        <p:xfrm>
          <a:off x="341832" y="948582"/>
          <a:ext cx="8487822" cy="53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2E55B18-6767-6194-07D7-7B4EBAC7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924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B315D-0148-B7CA-0A8E-15B33DC6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Типові помилки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5C5B718-4512-EBB4-6954-8567FD6EC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58" y="1296178"/>
            <a:ext cx="8361484" cy="4410681"/>
          </a:xfrm>
          <a:prstGeom prst="rect">
            <a:avLst/>
          </a:prstGeom>
          <a:noFill/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37C032-212F-527B-2014-1DD8CD6E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279482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B2B90-13BB-B6CA-45AC-4C111688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youtube-канал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11ACB1-3097-ED02-078B-67AE0C96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Відеозаписи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діалектн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-apple-system"/>
              </a:rPr>
              <a:t>их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запис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-apple-system"/>
              </a:rPr>
              <a:t>ів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студентів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репрезентовано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на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youtube-каналі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uk-UA" b="1" i="0" dirty="0">
                <a:solidFill>
                  <a:srgbClr val="212529"/>
                </a:solidFill>
                <a:effectLst/>
                <a:latin typeface="-apple-system"/>
              </a:rPr>
              <a:t>Лабораторії діалектологічних та ономастичних студій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катедри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української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мови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-apple-system"/>
              </a:rPr>
              <a:t>імені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проф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Івана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Ковалика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Львівського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національного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університету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ім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 І.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Франка</a:t>
            </a:r>
            <a:r>
              <a:rPr lang="uk-UA" b="0" i="0" dirty="0">
                <a:solidFill>
                  <a:srgbClr val="212529"/>
                </a:solidFill>
                <a:effectLst/>
                <a:latin typeface="-apple-system"/>
              </a:rPr>
              <a:t>. Доступ до повних файлів за покликанням. </a:t>
            </a:r>
          </a:p>
          <a:p>
            <a:endParaRPr lang="uk-UA" dirty="0">
              <a:solidFill>
                <a:srgbClr val="212529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uk-UA" sz="3600" dirty="0">
              <a:solidFill>
                <a:srgbClr val="00B0F0"/>
              </a:solidFill>
            </a:endParaRPr>
          </a:p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9D8CF1-86BD-5520-8FBD-958C1690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19A6D4-36BC-4DE2-A75F-53CF41E4AA8A}" type="slidenum">
              <a:rPr lang="uk-UA" smtClean="0"/>
              <a:pPr algn="ctr"/>
              <a:t>13</a:t>
            </a:fld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80042-F40D-29E7-B629-1B4DB9FD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86" y="3750035"/>
            <a:ext cx="2822249" cy="2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BC009-63B2-860D-D6E8-9E417111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" r="22092" b="-1"/>
          <a:stretch/>
        </p:blipFill>
        <p:spPr>
          <a:xfrm>
            <a:off x="482347" y="598259"/>
            <a:ext cx="8167082" cy="568074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F8C57BA-78D7-F391-6284-98FD3A08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3940" y="622755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1419A6D4-36BC-4DE2-A75F-53CF41E4AA8A}" type="slidenum">
              <a:rPr lang="uk-UA" sz="140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uk-UA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6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DF09-4B06-4B88-3992-30EF1A87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15376"/>
            <a:ext cx="8733802" cy="1758703"/>
          </a:xfrm>
        </p:spPr>
        <p:txBody>
          <a:bodyPr anchor="ctr">
            <a:normAutofit/>
          </a:bodyPr>
          <a:lstStyle/>
          <a:p>
            <a:r>
              <a:rPr lang="uk-UA" sz="2200" dirty="0"/>
              <a:t>Аудіозаписи (приклади), подані на сайті Лабораторії діалектологічних та ономастичних студій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76C8B71-72C0-9FA3-D813-796520A18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845" y="1864013"/>
            <a:ext cx="4038133" cy="4038133"/>
          </a:xfrm>
          <a:prstGeom prst="rect">
            <a:avLst/>
          </a:prstGeom>
          <a:noFill/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E66FCA3-4FEE-B7E9-FF26-3DDE709C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341373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F335E-1B62-B7EE-8035-A34E305F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Зразок транскрибування: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1D989C-570A-7642-E1EE-57DDDDEE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939" y="1125346"/>
            <a:ext cx="7504234" cy="54469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1800" b="1" kern="0" dirty="0">
                <a:effectLst/>
                <a:latin typeface="Times New Roman" panose="02020603050405020304" pitchFamily="18" charset="0"/>
              </a:rPr>
              <a:t>Зелені свята</a:t>
            </a:r>
          </a:p>
          <a:p>
            <a:pPr marL="0" indent="0" algn="ctr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с″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в’ета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паруб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к’и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д′іў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вибрали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м’ісце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риклад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uk-UA" sz="1800" dirty="0" err="1">
                <a:effectLst/>
                <a:latin typeface="Govirky" panose="02027200000000000000" pitchFamily="18" charset="0"/>
                <a:ea typeface="Times New Roman" panose="02020603050405020304" pitchFamily="18" charset="0"/>
              </a:rPr>
              <a:t>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пасли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м’ісце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рухали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то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запуш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ленійі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с″в’ета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то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ніўку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там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пасти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п’ідро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рошк’і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ў</a:t>
            </a:r>
            <a:r>
              <a:rPr lang="uk-UA" sz="1800" dirty="0">
                <a:effectLst/>
                <a:latin typeface="Govirky" panose="02027200000000000000" pitchFamily="18" charset="0"/>
                <a:ea typeface="Times New Roman" panose="02020603050405020304" pitchFamily="18" charset="0"/>
              </a:rPr>
              <a:t>´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земл′у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куйу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л′іна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земл′у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а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викупали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і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тойі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хрест //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м’іс″іц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″ / з″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в’ізди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райували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ǐше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ўби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липу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л′іш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так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рошка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дал′ше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в’іт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йіли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ну і там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шо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йічка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ўс″ак’і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питк’і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тилис″і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то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ніўку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ругиǐ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ходит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р′іўка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д′і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л′анку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ўже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руглу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йаґ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ніўка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р′іўка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ўже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вадрат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ратна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і то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мойе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ноги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були ў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жиби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с″іў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і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майували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с″і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′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н′і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ў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пасли/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паруб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к’и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д′іў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л′у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л′ати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то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зарас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ўс″о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зане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и|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пало</a:t>
            </a:r>
            <a:r>
              <a:rPr lang="uk-UA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// </a:t>
            </a:r>
          </a:p>
          <a:p>
            <a:pPr marL="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500" b="1" u="sng" dirty="0">
                <a:effectLst/>
              </a:rPr>
              <a:t>Зразки транскрибування подані у посібнику: </a:t>
            </a:r>
          </a:p>
          <a:p>
            <a:pPr marL="0" indent="0">
              <a:buNone/>
            </a:pPr>
            <a:r>
              <a:rPr lang="ru-RU" sz="1500" b="1" i="0" u="sng" dirty="0" err="1">
                <a:effectLst/>
                <a:hlinkClick r:id="rId2"/>
              </a:rPr>
              <a:t>Глібчук</a:t>
            </a:r>
            <a:r>
              <a:rPr lang="ru-RU" sz="1500" b="1" i="0" u="sng" dirty="0">
                <a:effectLst/>
                <a:hlinkClick r:id="rId2"/>
              </a:rPr>
              <a:t> Н., </a:t>
            </a:r>
            <a:r>
              <a:rPr lang="ru-RU" sz="1500" b="1" i="0" u="sng" dirty="0" err="1">
                <a:effectLst/>
                <a:hlinkClick r:id="rId2"/>
              </a:rPr>
              <a:t>Асіїв</a:t>
            </a:r>
            <a:r>
              <a:rPr lang="ru-RU" sz="1500" b="1" i="0" u="sng" dirty="0">
                <a:effectLst/>
                <a:hlinkClick r:id="rId2"/>
              </a:rPr>
              <a:t> Л. </a:t>
            </a:r>
            <a:r>
              <a:rPr lang="ru-RU" sz="1500" b="1" i="0" u="sng" dirty="0" err="1">
                <a:effectLst/>
                <a:hlinkClick r:id="rId2"/>
              </a:rPr>
              <a:t>Програма</a:t>
            </a:r>
            <a:r>
              <a:rPr lang="ru-RU" sz="1500" b="1" i="0" u="sng" dirty="0">
                <a:effectLst/>
                <a:hlinkClick r:id="rId2"/>
              </a:rPr>
              <a:t> </a:t>
            </a:r>
            <a:r>
              <a:rPr lang="ru-RU" sz="1500" b="1" i="0" u="sng" dirty="0" err="1">
                <a:effectLst/>
                <a:hlinkClick r:id="rId2"/>
              </a:rPr>
              <a:t>діалектологічної</a:t>
            </a:r>
            <a:r>
              <a:rPr lang="ru-RU" sz="1500" b="1" i="0" u="sng" dirty="0">
                <a:effectLst/>
                <a:hlinkClick r:id="rId2"/>
              </a:rPr>
              <a:t> практики для </a:t>
            </a:r>
            <a:r>
              <a:rPr lang="ru-RU" sz="1500" b="1" i="0" u="sng" dirty="0" err="1">
                <a:effectLst/>
                <a:hlinkClick r:id="rId2"/>
              </a:rPr>
              <a:t>студентів</a:t>
            </a:r>
            <a:r>
              <a:rPr lang="ru-RU" sz="1500" b="1" i="0" u="sng" dirty="0">
                <a:effectLst/>
                <a:hlinkClick r:id="rId2"/>
              </a:rPr>
              <a:t> </a:t>
            </a:r>
            <a:r>
              <a:rPr lang="ru-RU" sz="1500" b="1" i="0" u="sng" dirty="0" err="1">
                <a:effectLst/>
                <a:hlinkClick r:id="rId2"/>
              </a:rPr>
              <a:t>філологічного</a:t>
            </a:r>
            <a:r>
              <a:rPr lang="ru-RU" sz="1500" b="1" i="0" u="sng" dirty="0">
                <a:effectLst/>
                <a:hlinkClick r:id="rId2"/>
              </a:rPr>
              <a:t> факультету. – </a:t>
            </a:r>
            <a:r>
              <a:rPr lang="ru-RU" sz="1500" b="1" i="0" u="sng" dirty="0" err="1">
                <a:effectLst/>
                <a:hlinkClick r:id="rId2"/>
              </a:rPr>
              <a:t>Львів</a:t>
            </a:r>
            <a:r>
              <a:rPr lang="ru-RU" sz="1500" b="1" i="0" u="sng" dirty="0">
                <a:effectLst/>
                <a:hlinkClick r:id="rId2"/>
              </a:rPr>
              <a:t>, 2002. – 32 с.</a:t>
            </a:r>
            <a:endParaRPr lang="ru-RU" sz="1500" b="1" i="0" u="sng" dirty="0">
              <a:effectLst/>
            </a:endParaRPr>
          </a:p>
          <a:p>
            <a:pPr marL="0" indent="0">
              <a:buNone/>
            </a:pPr>
            <a:endParaRPr lang="ru-RU" sz="1500" b="1" i="0" u="sng" dirty="0">
              <a:effectLst/>
            </a:endParaRPr>
          </a:p>
          <a:p>
            <a:pPr marL="0" indent="0" algn="l">
              <a:buNone/>
            </a:pPr>
            <a:r>
              <a:rPr lang="ru-RU" sz="1800" b="1" i="0" u="none" strike="noStrike" baseline="0" dirty="0" err="1">
                <a:latin typeface="TimesNewRomanPSMT"/>
              </a:rPr>
              <a:t>Технічні</a:t>
            </a:r>
            <a:r>
              <a:rPr lang="ru-RU" sz="1800" b="1" i="0" u="none" strike="noStrike" baseline="0" dirty="0">
                <a:latin typeface="TimesNewRomanPSMT"/>
              </a:rPr>
              <a:t> </a:t>
            </a:r>
            <a:r>
              <a:rPr lang="ru-RU" sz="1800" b="1" i="0" u="none" strike="noStrike" baseline="0" dirty="0" err="1">
                <a:latin typeface="TimesNewRomanPSMT"/>
              </a:rPr>
              <a:t>вимоги</a:t>
            </a:r>
            <a:r>
              <a:rPr lang="ru-RU" sz="1800" b="1" i="0" u="none" strike="noStrike" baseline="0" dirty="0">
                <a:latin typeface="TimesNewRomanPSMT"/>
              </a:rPr>
              <a:t> до </a:t>
            </a:r>
            <a:r>
              <a:rPr lang="ru-RU" sz="1800" b="1" i="0" u="none" strike="noStrike" baseline="0" dirty="0" err="1">
                <a:latin typeface="TimesNewRomanPSMT"/>
              </a:rPr>
              <a:t>матеріалів</a:t>
            </a:r>
            <a:r>
              <a:rPr lang="ru-RU" sz="1800" b="1" i="0" u="none" strike="noStrike" baseline="0" dirty="0">
                <a:latin typeface="TimesNewRomanPSMT"/>
              </a:rPr>
              <a:t> практики</a:t>
            </a:r>
            <a:r>
              <a:rPr lang="ru-RU" sz="1800" b="0" i="0" u="none" strike="noStrike" baseline="0" dirty="0">
                <a:latin typeface="TimesNewRomanPSMT"/>
              </a:rPr>
              <a:t>: </a:t>
            </a:r>
            <a:r>
              <a:rPr lang="ru-RU" sz="1800" b="0" i="0" u="none" strike="noStrike" baseline="0" dirty="0" err="1">
                <a:latin typeface="TimesNewRomanPSMT"/>
              </a:rPr>
              <a:t>тексти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виконані</a:t>
            </a:r>
            <a:r>
              <a:rPr lang="ru-RU" sz="1800" b="0" i="0" u="none" strike="noStrike" baseline="0" dirty="0">
                <a:latin typeface="TimesNewRomanPSMT"/>
              </a:rPr>
              <a:t> в </a:t>
            </a:r>
            <a:r>
              <a:rPr lang="ru-RU" sz="1800" b="0" i="0" u="none" strike="noStrike" baseline="0" dirty="0" err="1">
                <a:latin typeface="TimesNewRomanPSMT"/>
              </a:rPr>
              <a:t>редакторі</a:t>
            </a:r>
            <a:r>
              <a:rPr lang="ru-RU" sz="1800" b="0" i="0" u="none" strike="noStrike" baseline="0" dirty="0">
                <a:latin typeface="TimesNewRomanPSMT"/>
              </a:rPr>
              <a:t> Word для Windows.</a:t>
            </a:r>
          </a:p>
          <a:p>
            <a:pPr marL="0" indent="0" algn="l">
              <a:buNone/>
            </a:pPr>
            <a:r>
              <a:rPr lang="ru-RU" sz="1800" b="0" i="0" u="none" strike="noStrike" baseline="0" dirty="0" err="1">
                <a:latin typeface="TimesNewRomanPSMT"/>
              </a:rPr>
              <a:t>Назви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файлів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містять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відповідно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підписані</a:t>
            </a:r>
            <a:r>
              <a:rPr lang="ru-RU" sz="1800" b="0" i="0" u="none" strike="noStrike" baseline="0" dirty="0">
                <a:latin typeface="TimesNewRomanPSMT"/>
              </a:rPr>
              <a:t>; </a:t>
            </a:r>
            <a:r>
              <a:rPr lang="ru-RU" sz="1800" b="0" i="0" u="none" strike="noStrike" baseline="0" dirty="0" err="1">
                <a:latin typeface="TimesNewRomanPSMT"/>
              </a:rPr>
              <a:t>тексти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файлів</a:t>
            </a:r>
            <a:r>
              <a:rPr lang="ru-RU" sz="1800" b="0" i="0" u="none" strike="noStrike" baseline="0" dirty="0">
                <a:latin typeface="TimesNewRomanPSMT"/>
              </a:rPr>
              <a:t> оформлено </a:t>
            </a:r>
            <a:r>
              <a:rPr lang="ru-RU" sz="1800" b="0" i="0" u="none" strike="noStrike" baseline="0" dirty="0" err="1">
                <a:latin typeface="TimesNewRomanPSMT"/>
              </a:rPr>
              <a:t>відповідно</a:t>
            </a:r>
            <a:r>
              <a:rPr lang="ru-RU" sz="1800" b="0" i="0" u="none" strike="noStrike" baseline="0" dirty="0">
                <a:latin typeface="TimesNewRomanPSMT"/>
              </a:rPr>
              <a:t> до таких </a:t>
            </a:r>
            <a:r>
              <a:rPr lang="ru-RU" sz="1800" b="0" i="0" u="none" strike="noStrike" baseline="0" dirty="0" err="1">
                <a:latin typeface="TimesNewRomanPSMT"/>
              </a:rPr>
              <a:t>вимог</a:t>
            </a:r>
            <a:r>
              <a:rPr lang="ru-RU" sz="1800" b="0" i="0" u="none" strike="noStrike" baseline="0" dirty="0">
                <a:latin typeface="TimesNewRomanPSMT"/>
              </a:rPr>
              <a:t>:</a:t>
            </a: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TimesNewRomanPSMT"/>
              </a:rPr>
              <a:t>поля – верхнє, нижнє та ліве – 2,5 см, праве – 1,5 см. Шрифт </a:t>
            </a:r>
            <a:r>
              <a:rPr lang="en-GB" sz="1800" b="0" i="0" u="none" strike="noStrike" baseline="0" dirty="0">
                <a:latin typeface="TimesNewRomanPSMT"/>
              </a:rPr>
              <a:t>Times New Roman, </a:t>
            </a:r>
            <a:r>
              <a:rPr lang="uk-UA" sz="1800" b="0" i="0" u="none" strike="noStrike" baseline="0" dirty="0">
                <a:latin typeface="TimesNewRomanPSMT"/>
              </a:rPr>
              <a:t>розмір – 14, стиль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NewRomanPSMT"/>
              </a:rPr>
              <a:t>– «</a:t>
            </a:r>
            <a:r>
              <a:rPr lang="ru-RU" sz="1800" b="0" i="0" u="none" strike="noStrike" baseline="0" dirty="0" err="1">
                <a:latin typeface="TimesNewRomanPSMT"/>
              </a:rPr>
              <a:t>нормальний</a:t>
            </a:r>
            <a:r>
              <a:rPr lang="ru-RU" sz="1800" b="0" i="0" u="none" strike="noStrike" baseline="0" dirty="0">
                <a:latin typeface="TimesNewRomanPSMT"/>
              </a:rPr>
              <a:t>» («</a:t>
            </a:r>
            <a:r>
              <a:rPr lang="ru-RU" sz="1800" b="0" i="0" u="none" strike="noStrike" baseline="0" dirty="0" err="1">
                <a:latin typeface="TimesNewRomanPSMT"/>
              </a:rPr>
              <a:t>звичайний</a:t>
            </a:r>
            <a:r>
              <a:rPr lang="ru-RU" sz="1800" b="0" i="0" u="none" strike="noStrike" baseline="0" dirty="0">
                <a:latin typeface="TimesNewRomanPSMT"/>
              </a:rPr>
              <a:t>»); </a:t>
            </a:r>
            <a:r>
              <a:rPr lang="ru-RU" sz="1800" b="0" i="0" u="none" strike="noStrike" baseline="0" dirty="0" err="1">
                <a:latin typeface="TimesNewRomanPSMT"/>
              </a:rPr>
              <a:t>міжрядковий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інтервал</a:t>
            </a:r>
            <a:r>
              <a:rPr lang="ru-RU" sz="1800" b="0" i="0" u="none" strike="noStrike" baseline="0" dirty="0">
                <a:latin typeface="TimesNewRomanPSMT"/>
              </a:rPr>
              <a:t> – 1,5; </a:t>
            </a:r>
            <a:r>
              <a:rPr lang="ru-RU" sz="1800" b="0" i="0" u="none" strike="noStrike" baseline="0" dirty="0" err="1">
                <a:latin typeface="TimesNewRomanPSMT"/>
              </a:rPr>
              <a:t>абзацний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відступ</a:t>
            </a:r>
            <a:r>
              <a:rPr lang="ru-RU" sz="1800" b="0" i="0" u="none" strike="noStrike" baseline="0" dirty="0">
                <a:latin typeface="TimesNewRomanPSMT"/>
              </a:rPr>
              <a:t> – 1,5 см. Текст</a:t>
            </a:r>
          </a:p>
          <a:p>
            <a:pPr marL="0" indent="0" algn="l">
              <a:buNone/>
            </a:pPr>
            <a:r>
              <a:rPr lang="ru-RU" sz="1800" b="0" i="0" u="none" strike="noStrike" baseline="0" dirty="0" err="1">
                <a:latin typeface="TimesNewRomanPSMT"/>
              </a:rPr>
              <a:t>друкується</a:t>
            </a:r>
            <a:r>
              <a:rPr lang="ru-RU" sz="1800" b="0" i="0" u="none" strike="noStrike" baseline="0" dirty="0">
                <a:latin typeface="TimesNewRomanPSMT"/>
              </a:rPr>
              <a:t> без </a:t>
            </a:r>
            <a:r>
              <a:rPr lang="ru-RU" sz="1800" b="0" i="0" u="none" strike="noStrike" baseline="0" dirty="0" err="1">
                <a:latin typeface="TimesNewRomanPSMT"/>
              </a:rPr>
              <a:t>переносів</a:t>
            </a:r>
            <a:r>
              <a:rPr lang="ru-RU" sz="1800" b="0" i="0" u="none" strike="noStrike" baseline="0" dirty="0">
                <a:latin typeface="TimesNewRomanPSMT"/>
              </a:rPr>
              <a:t>. </a:t>
            </a:r>
            <a:r>
              <a:rPr lang="ru-RU" sz="1800" b="0" i="0" u="none" strike="noStrike" baseline="0" dirty="0" err="1">
                <a:latin typeface="TimesNewRomanPSMT"/>
              </a:rPr>
              <a:t>Ілюстративний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матеріал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sz="1800" b="0" i="0" u="none" strike="noStrike" baseline="0" dirty="0" err="1">
                <a:latin typeface="TimesNewRomanPSMT"/>
              </a:rPr>
              <a:t>виділено</a:t>
            </a:r>
            <a:r>
              <a:rPr lang="ru-RU" sz="1800" b="0" i="0" u="none" strike="noStrike" baseline="0" dirty="0">
                <a:latin typeface="TimesNewRomanPSMT"/>
              </a:rPr>
              <a:t> курсивом; </a:t>
            </a:r>
            <a:r>
              <a:rPr lang="ru-RU" sz="1800" b="0" i="0" u="none" strike="noStrike" baseline="0" dirty="0" err="1">
                <a:latin typeface="TimesNewRomanPSMT"/>
              </a:rPr>
              <a:t>сторінки</a:t>
            </a:r>
            <a:r>
              <a:rPr lang="ru-RU" sz="1800" b="0" i="0" u="none" strike="noStrike" baseline="0" dirty="0">
                <a:latin typeface="TimesNewRomanPSMT"/>
              </a:rPr>
              <a:t> пронумеровано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ru-RU" sz="1500" b="1" i="0" u="sng" dirty="0">
              <a:effectLst/>
            </a:endParaRPr>
          </a:p>
          <a:p>
            <a:pPr marL="0" indent="0">
              <a:buNone/>
            </a:pPr>
            <a:r>
              <a:rPr lang="uk-UA" sz="1500" dirty="0">
                <a:effectLst/>
              </a:rPr>
              <a:t> </a:t>
            </a:r>
          </a:p>
          <a:p>
            <a:pPr marL="0" indent="0">
              <a:buNone/>
            </a:pPr>
            <a:endParaRPr lang="uk-UA" sz="150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E334E02-01B1-75F3-459D-5F6F474D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62387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DBF5-61EE-5AE8-E33F-E3BA614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09" y="285716"/>
            <a:ext cx="7436279" cy="83963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Мікротопоніми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B60C29-90E7-51E6-7B17-BEB7BED1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7200" algn="just">
              <a:lnSpc>
                <a:spcPct val="115000"/>
              </a:lnSpc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 записують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питальником</a:t>
            </a:r>
          </a:p>
          <a:p>
            <a:pPr indent="457200" algn="just">
              <a:lnSpc>
                <a:spcPct val="115000"/>
              </a:lnSpc>
            </a:pPr>
            <a:r>
              <a:rPr lang="uk-UA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Питальник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таблиця-реєстр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подані на сайті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Лабораторії діалектологічних та ономастичних студій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http://labs.lnu.edu.ua/dialect-onomastics/requirements-for-registration-of-microtoponyms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а також на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-диску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u="sng" dirty="0"/>
              <a:t>https://drive.google.com/drive/folders/1J-4LH3G_WtwvxWg94HoMhKnNH0M4MnCi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Зафіксовані в питальнику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слід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таблицю за абетковим принципом.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лівому стовпці необхідно зазначити об’єкт, у правому - назву, виділену курсивом, зі збереженим місцевим наголосом.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одна й та сама назва вживається на позначення кількох об’єктів, то їх потрібно подавати в одному рядку, але обов’язково зазначати всі об’єкти через крапку з комою (наприклад, ліворуч у стовпці: ліс; місце, де ростуть гриби, а праворуч у стовпець необхідно вписувати безпосередньо назву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Королíвська Хáща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є пояснення, то подавати його біля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дужках (наприклад,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Вéрхнє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О́зеро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(утворилося на місці соляних шахт)).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Буває, що 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мікротопонімному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питальнику може не бути певного об’єкта, але він (разом із назвою) є в досліджуваному населеному пункті. У такому разі обов’язково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вносьте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виявлений об’єкт із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таблицю. 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початку таблиці обов’язково треба зазначити назву населеного пункту, район, область, можливі перейменування, історичні назви.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Наприкінці слід вказати інформацію про того, від кого записували,  а також про того, хто записував (тобто про респондента й інтерв’юера).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A46F34D-477D-C8A1-4E2E-BEF920C7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19A6D4-36BC-4DE2-A75F-53CF41E4AA8A}" type="slidenum">
              <a:rPr lang="uk-UA" smtClean="0"/>
              <a:pPr algn="ctr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713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DC004-B4E7-7EE4-4AC1-B940073D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Розподіл балів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DF9A0D0-2A84-A1AA-CFE8-EC7383F76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7321"/>
              </p:ext>
            </p:extLst>
          </p:nvPr>
        </p:nvGraphicFramePr>
        <p:xfrm>
          <a:off x="1441939" y="1125346"/>
          <a:ext cx="7504234" cy="544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8E77B1-0885-7AFF-5AEF-B9B71980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19A6D4-36BC-4DE2-A75F-53CF41E4AA8A}" type="slidenum">
              <a:rPr lang="uk-UA" smtClean="0"/>
              <a:pPr algn="ctr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367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1FCF-D95A-3993-11D6-90E5C6E8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Важливо!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201C0D6-EA81-32E9-79AF-1ECB9FE8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uk-UA" sz="190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4BF36C6-361E-3D04-C830-3707270EC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040587"/>
              </p:ext>
            </p:extLst>
          </p:nvPr>
        </p:nvGraphicFramePr>
        <p:xfrm>
          <a:off x="391258" y="984667"/>
          <a:ext cx="8361484" cy="52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39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6952-DF40-461B-9A7F-C16AC06A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Мета і завдання практики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C0F2A-343D-43D6-9393-A18FA99B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uk-UA" sz="190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43E36F0-585C-0BA5-D284-04051F128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402924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7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91331-D0E9-F277-20DA-1A56DB62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90" y="285716"/>
            <a:ext cx="6786798" cy="839630"/>
          </a:xfrm>
        </p:spPr>
        <p:txBody>
          <a:bodyPr anchor="ctr">
            <a:normAutofit fontScale="90000"/>
          </a:bodyPr>
          <a:lstStyle/>
          <a:p>
            <a:r>
              <a:rPr lang="uk-UA" sz="3100" dirty="0"/>
              <a:t>Посилання на </a:t>
            </a:r>
            <a:r>
              <a:rPr lang="en-US" sz="3100" b="1" dirty="0"/>
              <a:t>google</a:t>
            </a:r>
            <a:r>
              <a:rPr lang="uk-UA" sz="3100" b="1" dirty="0"/>
              <a:t>-диск </a:t>
            </a:r>
            <a:br>
              <a:rPr lang="uk-UA" sz="1000" dirty="0"/>
            </a:br>
            <a:br>
              <a:rPr lang="uk-UA" sz="1400" dirty="0"/>
            </a:br>
            <a:endParaRPr lang="uk-UA" sz="1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542AADA-28B5-D38E-36B2-8D075308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fld id="{1419A6D4-36BC-4DE2-A75F-53CF41E4AA8A}" type="slidenum">
              <a:rPr lang="uk-UA" smtClean="0"/>
              <a:pPr algn="ctr">
                <a:spcAft>
                  <a:spcPts val="600"/>
                </a:spcAft>
              </a:pPr>
              <a:t>20</a:t>
            </a:fld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B7604-159A-9177-210C-ECB05F66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78" y="1410055"/>
            <a:ext cx="4731837" cy="4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32F47-1007-E1C9-BE6C-8072A7E4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90" y="265911"/>
            <a:ext cx="7819402" cy="6365625"/>
          </a:xfrm>
        </p:spPr>
        <p:txBody>
          <a:bodyPr>
            <a:normAutofit/>
          </a:bodyPr>
          <a:lstStyle/>
          <a:p>
            <a:pPr algn="l"/>
            <a:r>
              <a:rPr lang="uk-UA" sz="2400" dirty="0"/>
              <a:t>Керівник діалектологічної практики –</a:t>
            </a:r>
            <a:br>
              <a:rPr lang="uk-UA" sz="2400" dirty="0"/>
            </a:br>
            <a:r>
              <a:rPr lang="uk-UA" sz="2400" dirty="0"/>
              <a:t> Костів Оксана Миколаївна(загальне керівництво) (</a:t>
            </a:r>
            <a:r>
              <a:rPr lang="en-GB" sz="2400" b="0" i="0" u="none" strike="noStrike" dirty="0">
                <a:solidFill>
                  <a:srgbClr val="0080BD"/>
                </a:solidFill>
                <a:effectLst/>
                <a:latin typeface="Verdana" panose="020B0604030504040204" pitchFamily="34" charset="0"/>
                <a:hlinkClick r:id="rId2"/>
              </a:rPr>
              <a:t>oksana.kostiv@lnu.edu.ua</a:t>
            </a:r>
            <a:r>
              <a:rPr lang="uk-UA" sz="2400" dirty="0"/>
              <a:t>)</a:t>
            </a:r>
            <a:br>
              <a:rPr lang="uk-UA" sz="2400" dirty="0"/>
            </a:br>
            <a:br>
              <a:rPr lang="uk-UA" sz="2400" dirty="0"/>
            </a:br>
            <a:br>
              <a:rPr lang="uk-UA" sz="2400" dirty="0"/>
            </a:br>
            <a:r>
              <a:rPr lang="uk-UA" sz="2400" dirty="0"/>
              <a:t>Телефон: 0679310095</a:t>
            </a:r>
            <a:br>
              <a:rPr lang="uk-UA" sz="2400" dirty="0"/>
            </a:br>
            <a:br>
              <a:rPr lang="uk-UA" sz="2400" dirty="0"/>
            </a:br>
            <a:r>
              <a:rPr lang="uk-UA" sz="2400" dirty="0"/>
              <a:t>Адреси усіх керівників практики є на сайті філологічного факультету.</a:t>
            </a:r>
            <a:br>
              <a:rPr lang="uk-UA" sz="2400" dirty="0"/>
            </a:br>
            <a:br>
              <a:rPr lang="uk-UA" sz="2400" dirty="0"/>
            </a:b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44823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284F9-71CD-4671-AA76-BF061F1AE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38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6B24-9557-6D3F-B591-1301AA9E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50" y="215377"/>
            <a:ext cx="7588664" cy="76929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NewRomanPS-BoldMT"/>
              </a:rPr>
              <a:t>БАЗИ ПРАКТИКИ</a:t>
            </a:r>
            <a:br>
              <a:rPr lang="uk-UA" sz="2400" dirty="0">
                <a:latin typeface="TimesNewRomanPS-BoldMT"/>
              </a:rPr>
            </a:br>
            <a:endParaRPr lang="uk-UA" sz="2400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A80BC95-E135-B579-97D5-F69A0BDF8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35559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BEA671-8C5B-82FC-C9B1-6FC47C46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814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1819-D8AF-4B72-99A7-F95B09FC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Звіт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28B2-A9D6-400F-8A4E-9DDA8D41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uk-UA" sz="190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586DB37-BECB-6C8F-FF88-E02D4DFD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293364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3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421FC-4DE6-695E-6D89-41782464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Зразок титульної сторінки: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5A71B490-0FB5-00A5-7A0D-B7B213FAA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288" y="1125346"/>
            <a:ext cx="3717535" cy="5446938"/>
          </a:xfrm>
          <a:noFill/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9DAB2BB-44C8-B479-645A-58B02245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uk-UA" sz="1900"/>
          </a:p>
        </p:txBody>
      </p:sp>
    </p:spTree>
    <p:extLst>
      <p:ext uri="{BB962C8B-B14F-4D97-AF65-F5344CB8AC3E}">
        <p14:creationId xmlns:p14="http://schemas.microsoft.com/office/powerpoint/2010/main" val="331200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08DCA-0D3E-0338-68E0-4B2D9355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00" y="285716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dirty="0"/>
              <a:t>Добір інформаторів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ABF0062-EB10-7297-7CB7-47000D2E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6" y="6207159"/>
            <a:ext cx="523142" cy="3651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uk-UA" sz="1900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74A2A8C4-48EF-AEC3-423B-3EA705525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690763"/>
              </p:ext>
            </p:extLst>
          </p:nvPr>
        </p:nvGraphicFramePr>
        <p:xfrm>
          <a:off x="1441939" y="1125346"/>
          <a:ext cx="7504234" cy="544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37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6624-CFA7-7980-6780-1326DEE8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sz="2800"/>
              <a:t>Тематика діалектних текстів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1D0E3A-7539-4420-B776-312A7CDD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47558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uk-UA" sz="1900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D94A33AC-1DA1-B614-9450-C55292BE4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24607"/>
              </p:ext>
            </p:extLst>
          </p:nvPr>
        </p:nvGraphicFramePr>
        <p:xfrm>
          <a:off x="391258" y="984668"/>
          <a:ext cx="8361484" cy="50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7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A2DB-A255-003C-BAE2-FAB80E2F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06" y="215377"/>
            <a:ext cx="5645988" cy="553914"/>
          </a:xfrm>
        </p:spPr>
        <p:txBody>
          <a:bodyPr anchor="ctr">
            <a:normAutofit/>
          </a:bodyPr>
          <a:lstStyle/>
          <a:p>
            <a:r>
              <a:rPr lang="uk-UA" sz="2300"/>
              <a:t>Основні вимоги щодо оформлення: 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596693-5B4C-B42C-83A3-005F6764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342" y="6363310"/>
            <a:ext cx="20574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19A6D4-36BC-4DE2-A75F-53CF41E4AA8A}" type="slidenum">
              <a:rPr lang="uk-UA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uk-UA" sz="190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F9FB0299-1107-7507-6E3C-17F476D69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111707"/>
              </p:ext>
            </p:extLst>
          </p:nvPr>
        </p:nvGraphicFramePr>
        <p:xfrm>
          <a:off x="391258" y="984667"/>
          <a:ext cx="8361484" cy="52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58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6E38-5145-4A2C-B92C-8235340F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58" y="273465"/>
            <a:ext cx="6471014" cy="711202"/>
          </a:xfrm>
        </p:spPr>
        <p:txBody>
          <a:bodyPr>
            <a:noAutofit/>
          </a:bodyPr>
          <a:lstStyle/>
          <a:p>
            <a:b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МАТЕРІАЛИ ДІАЛЕКТОЛОГІЧНОЇ ПРАКТИКИ ПОВИННІ УМІЩУВАТИ ТАКІ ФАЙЛИ:</a:t>
            </a:r>
            <a:b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uk-UA" sz="20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79CA8F6-0108-7554-2281-EA5847EC9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566011"/>
              </p:ext>
            </p:extLst>
          </p:nvPr>
        </p:nvGraphicFramePr>
        <p:xfrm>
          <a:off x="391258" y="880217"/>
          <a:ext cx="8361484" cy="560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6F8B-D7AC-41EE-A8FF-95C47EB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6D4-36BC-4DE2-A75F-53CF41E4AA8A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232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nul_presentation_template_final" id="{A4ECE6C7-4F88-48BE-A529-502CD10A6D1D}" vid="{6E6DB393-C6FD-4F30-90C9-DC5E14F88C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2134</Words>
  <Application>Microsoft Office PowerPoint</Application>
  <PresentationFormat>Екран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Century Gothic</vt:lpstr>
      <vt:lpstr>Govirky</vt:lpstr>
      <vt:lpstr>Times New Roman</vt:lpstr>
      <vt:lpstr>TimesNewRomanPS-BoldMT</vt:lpstr>
      <vt:lpstr>TimesNewRomanPSMT</vt:lpstr>
      <vt:lpstr>Verdana</vt:lpstr>
      <vt:lpstr>Office Theme</vt:lpstr>
      <vt:lpstr>Діалектологічна практика</vt:lpstr>
      <vt:lpstr>Мета і завдання практики</vt:lpstr>
      <vt:lpstr>БАЗИ ПРАКТИКИ </vt:lpstr>
      <vt:lpstr>Звіт</vt:lpstr>
      <vt:lpstr>Зразок титульної сторінки:</vt:lpstr>
      <vt:lpstr>Добір інформаторів</vt:lpstr>
      <vt:lpstr>Тематика діалектних текстів</vt:lpstr>
      <vt:lpstr>Основні вимоги щодо оформлення: </vt:lpstr>
      <vt:lpstr> МАТЕРІАЛИ ДІАЛЕКТОЛОГІЧНОЇ ПРАКТИКИ ПОВИННІ УМІЩУВАТИ ТАКІ ФАЙЛИ: </vt:lpstr>
      <vt:lpstr>Оформлення відео- та аудіофайлів</vt:lpstr>
      <vt:lpstr>Назви файлів</vt:lpstr>
      <vt:lpstr>Типові помилки</vt:lpstr>
      <vt:lpstr>youtube-канал</vt:lpstr>
      <vt:lpstr>Презентація PowerPoint</vt:lpstr>
      <vt:lpstr>Аудіозаписи (приклади), подані на сайті Лабораторії діалектологічних та ономастичних студій </vt:lpstr>
      <vt:lpstr>Зразок транскрибування: </vt:lpstr>
      <vt:lpstr>Мікротопоніми </vt:lpstr>
      <vt:lpstr>Розподіл балів</vt:lpstr>
      <vt:lpstr>Важливо!</vt:lpstr>
      <vt:lpstr>Посилання на google-диск   </vt:lpstr>
      <vt:lpstr>Керівник діалектологічної практики –  Костів Оксана Миколаївна(загальне керівництво) (oksana.kostiv@lnu.edu.ua)   Телефон: 0679310095  Адреси усіх керівників практики є на сайті філологічного факультету.  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Борис Зорій</dc:creator>
  <cp:lastModifiedBy>Oksana Kostiv</cp:lastModifiedBy>
  <cp:revision>28</cp:revision>
  <dcterms:created xsi:type="dcterms:W3CDTF">2022-04-15T16:51:25Z</dcterms:created>
  <dcterms:modified xsi:type="dcterms:W3CDTF">2024-06-04T13:29:01Z</dcterms:modified>
</cp:coreProperties>
</file>